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B7B425-2638-4F7D-A116-B680380CEA5D}" v="28" dt="2024-02-11T20:08:15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B32314-75F3-43AB-9EA7-F991520967A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FEAB9F-3753-4CE3-9DEC-27D6D3BCF065}">
      <dgm:prSet/>
      <dgm:spPr/>
      <dgm:t>
        <a:bodyPr/>
        <a:lstStyle/>
        <a:p>
          <a:r>
            <a:rPr lang="en-US"/>
            <a:t>The Student Management System is a Java-based application designed to efficiently manage student information.</a:t>
          </a:r>
        </a:p>
      </dgm:t>
    </dgm:pt>
    <dgm:pt modelId="{77A51183-A46A-42A4-9288-FF2066B73C27}" type="parTrans" cxnId="{F756355B-0A3C-468D-9302-EF696B5F2C99}">
      <dgm:prSet/>
      <dgm:spPr/>
      <dgm:t>
        <a:bodyPr/>
        <a:lstStyle/>
        <a:p>
          <a:endParaRPr lang="en-US"/>
        </a:p>
      </dgm:t>
    </dgm:pt>
    <dgm:pt modelId="{804A4F3A-A550-427D-AD5D-9B8EF788E15A}" type="sibTrans" cxnId="{F756355B-0A3C-468D-9302-EF696B5F2C99}">
      <dgm:prSet/>
      <dgm:spPr/>
      <dgm:t>
        <a:bodyPr/>
        <a:lstStyle/>
        <a:p>
          <a:endParaRPr lang="en-US"/>
        </a:p>
      </dgm:t>
    </dgm:pt>
    <dgm:pt modelId="{E7ECDD5B-2588-4644-A476-A2750C40BD0B}">
      <dgm:prSet/>
      <dgm:spPr/>
      <dgm:t>
        <a:bodyPr/>
        <a:lstStyle/>
        <a:p>
          <a:r>
            <a:rPr lang="en-US"/>
            <a:t>It provides a robust graphical user interface (GUI) for various tasks related to student management.</a:t>
          </a:r>
        </a:p>
      </dgm:t>
    </dgm:pt>
    <dgm:pt modelId="{5FCA9789-F1DD-43C0-B434-07C1E09D33BA}" type="parTrans" cxnId="{98F881AB-CBF3-44DA-9955-64A14A986458}">
      <dgm:prSet/>
      <dgm:spPr/>
      <dgm:t>
        <a:bodyPr/>
        <a:lstStyle/>
        <a:p>
          <a:endParaRPr lang="en-US"/>
        </a:p>
      </dgm:t>
    </dgm:pt>
    <dgm:pt modelId="{E8E623D6-6311-42DD-A88F-68016ADE4FC5}" type="sibTrans" cxnId="{98F881AB-CBF3-44DA-9955-64A14A986458}">
      <dgm:prSet/>
      <dgm:spPr/>
      <dgm:t>
        <a:bodyPr/>
        <a:lstStyle/>
        <a:p>
          <a:endParaRPr lang="en-US"/>
        </a:p>
      </dgm:t>
    </dgm:pt>
    <dgm:pt modelId="{FD8DC5F6-5B7B-48EB-90D1-3F80A9930FE0}" type="pres">
      <dgm:prSet presAssocID="{1FB32314-75F3-43AB-9EA7-F991520967AA}" presName="root" presStyleCnt="0">
        <dgm:presLayoutVars>
          <dgm:dir/>
          <dgm:resizeHandles val="exact"/>
        </dgm:presLayoutVars>
      </dgm:prSet>
      <dgm:spPr/>
    </dgm:pt>
    <dgm:pt modelId="{20B1BD3D-21F4-418F-8BE5-EAC3E74619BC}" type="pres">
      <dgm:prSet presAssocID="{11FEAB9F-3753-4CE3-9DEC-27D6D3BCF065}" presName="compNode" presStyleCnt="0"/>
      <dgm:spPr/>
    </dgm:pt>
    <dgm:pt modelId="{C7438FB6-810A-4CAD-B157-B9B1AA6D5275}" type="pres">
      <dgm:prSet presAssocID="{11FEAB9F-3753-4CE3-9DEC-27D6D3BCF06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C68814B-3684-4724-A77D-AE99A3851D18}" type="pres">
      <dgm:prSet presAssocID="{11FEAB9F-3753-4CE3-9DEC-27D6D3BCF065}" presName="spaceRect" presStyleCnt="0"/>
      <dgm:spPr/>
    </dgm:pt>
    <dgm:pt modelId="{8A75841C-5FBB-4F09-AE9F-EB7ACF532687}" type="pres">
      <dgm:prSet presAssocID="{11FEAB9F-3753-4CE3-9DEC-27D6D3BCF065}" presName="textRect" presStyleLbl="revTx" presStyleIdx="0" presStyleCnt="2">
        <dgm:presLayoutVars>
          <dgm:chMax val="1"/>
          <dgm:chPref val="1"/>
        </dgm:presLayoutVars>
      </dgm:prSet>
      <dgm:spPr/>
    </dgm:pt>
    <dgm:pt modelId="{056F3B39-561B-4057-921C-1FDAACCBEF4F}" type="pres">
      <dgm:prSet presAssocID="{804A4F3A-A550-427D-AD5D-9B8EF788E15A}" presName="sibTrans" presStyleCnt="0"/>
      <dgm:spPr/>
    </dgm:pt>
    <dgm:pt modelId="{F9F163DD-A49A-43EC-A9B5-CFECA6735110}" type="pres">
      <dgm:prSet presAssocID="{E7ECDD5B-2588-4644-A476-A2750C40BD0B}" presName="compNode" presStyleCnt="0"/>
      <dgm:spPr/>
    </dgm:pt>
    <dgm:pt modelId="{540E402F-CE72-4E90-B033-B141A0B7553A}" type="pres">
      <dgm:prSet presAssocID="{E7ECDD5B-2588-4644-A476-A2750C40BD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806E287-E97C-4183-B93D-3D0A2B15F31E}" type="pres">
      <dgm:prSet presAssocID="{E7ECDD5B-2588-4644-A476-A2750C40BD0B}" presName="spaceRect" presStyleCnt="0"/>
      <dgm:spPr/>
    </dgm:pt>
    <dgm:pt modelId="{139923E3-1BCC-4B45-A73E-4956E7031A93}" type="pres">
      <dgm:prSet presAssocID="{E7ECDD5B-2588-4644-A476-A2750C40BD0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0AE8913-F6B4-4AAE-97AF-C825C0A88D65}" type="presOf" srcId="{E7ECDD5B-2588-4644-A476-A2750C40BD0B}" destId="{139923E3-1BCC-4B45-A73E-4956E7031A93}" srcOrd="0" destOrd="0" presId="urn:microsoft.com/office/officeart/2018/2/layout/IconLabelList"/>
    <dgm:cxn modelId="{885E7C19-96A0-4393-B44E-923F47E411AA}" type="presOf" srcId="{11FEAB9F-3753-4CE3-9DEC-27D6D3BCF065}" destId="{8A75841C-5FBB-4F09-AE9F-EB7ACF532687}" srcOrd="0" destOrd="0" presId="urn:microsoft.com/office/officeart/2018/2/layout/IconLabelList"/>
    <dgm:cxn modelId="{F756355B-0A3C-468D-9302-EF696B5F2C99}" srcId="{1FB32314-75F3-43AB-9EA7-F991520967AA}" destId="{11FEAB9F-3753-4CE3-9DEC-27D6D3BCF065}" srcOrd="0" destOrd="0" parTransId="{77A51183-A46A-42A4-9288-FF2066B73C27}" sibTransId="{804A4F3A-A550-427D-AD5D-9B8EF788E15A}"/>
    <dgm:cxn modelId="{98F881AB-CBF3-44DA-9955-64A14A986458}" srcId="{1FB32314-75F3-43AB-9EA7-F991520967AA}" destId="{E7ECDD5B-2588-4644-A476-A2750C40BD0B}" srcOrd="1" destOrd="0" parTransId="{5FCA9789-F1DD-43C0-B434-07C1E09D33BA}" sibTransId="{E8E623D6-6311-42DD-A88F-68016ADE4FC5}"/>
    <dgm:cxn modelId="{ECE005DD-D3AD-4D0E-9623-461F1AF57456}" type="presOf" srcId="{1FB32314-75F3-43AB-9EA7-F991520967AA}" destId="{FD8DC5F6-5B7B-48EB-90D1-3F80A9930FE0}" srcOrd="0" destOrd="0" presId="urn:microsoft.com/office/officeart/2018/2/layout/IconLabelList"/>
    <dgm:cxn modelId="{141E2186-FEFB-4CD9-9946-059E188235CF}" type="presParOf" srcId="{FD8DC5F6-5B7B-48EB-90D1-3F80A9930FE0}" destId="{20B1BD3D-21F4-418F-8BE5-EAC3E74619BC}" srcOrd="0" destOrd="0" presId="urn:microsoft.com/office/officeart/2018/2/layout/IconLabelList"/>
    <dgm:cxn modelId="{CF8534A7-741F-4336-9D3F-CFCBA1D9FA28}" type="presParOf" srcId="{20B1BD3D-21F4-418F-8BE5-EAC3E74619BC}" destId="{C7438FB6-810A-4CAD-B157-B9B1AA6D5275}" srcOrd="0" destOrd="0" presId="urn:microsoft.com/office/officeart/2018/2/layout/IconLabelList"/>
    <dgm:cxn modelId="{3BD5D824-334C-4E5E-9B32-CCD6E6561AB3}" type="presParOf" srcId="{20B1BD3D-21F4-418F-8BE5-EAC3E74619BC}" destId="{DC68814B-3684-4724-A77D-AE99A3851D18}" srcOrd="1" destOrd="0" presId="urn:microsoft.com/office/officeart/2018/2/layout/IconLabelList"/>
    <dgm:cxn modelId="{CC4EADEE-4DEA-4843-813F-BF26FC38A94F}" type="presParOf" srcId="{20B1BD3D-21F4-418F-8BE5-EAC3E74619BC}" destId="{8A75841C-5FBB-4F09-AE9F-EB7ACF532687}" srcOrd="2" destOrd="0" presId="urn:microsoft.com/office/officeart/2018/2/layout/IconLabelList"/>
    <dgm:cxn modelId="{3720C9C1-C590-4E0A-A10C-C5E9642D747D}" type="presParOf" srcId="{FD8DC5F6-5B7B-48EB-90D1-3F80A9930FE0}" destId="{056F3B39-561B-4057-921C-1FDAACCBEF4F}" srcOrd="1" destOrd="0" presId="urn:microsoft.com/office/officeart/2018/2/layout/IconLabelList"/>
    <dgm:cxn modelId="{CB9828C1-643E-4150-BD83-D001E452EF1B}" type="presParOf" srcId="{FD8DC5F6-5B7B-48EB-90D1-3F80A9930FE0}" destId="{F9F163DD-A49A-43EC-A9B5-CFECA6735110}" srcOrd="2" destOrd="0" presId="urn:microsoft.com/office/officeart/2018/2/layout/IconLabelList"/>
    <dgm:cxn modelId="{B422A8AF-F38A-47CB-806E-4356B9C97D1C}" type="presParOf" srcId="{F9F163DD-A49A-43EC-A9B5-CFECA6735110}" destId="{540E402F-CE72-4E90-B033-B141A0B7553A}" srcOrd="0" destOrd="0" presId="urn:microsoft.com/office/officeart/2018/2/layout/IconLabelList"/>
    <dgm:cxn modelId="{7AB6B712-14D7-4CAD-83A9-617B6BE57406}" type="presParOf" srcId="{F9F163DD-A49A-43EC-A9B5-CFECA6735110}" destId="{6806E287-E97C-4183-B93D-3D0A2B15F31E}" srcOrd="1" destOrd="0" presId="urn:microsoft.com/office/officeart/2018/2/layout/IconLabelList"/>
    <dgm:cxn modelId="{8DFA45AB-2C6A-4FA1-9BE5-1C4567629C13}" type="presParOf" srcId="{F9F163DD-A49A-43EC-A9B5-CFECA6735110}" destId="{139923E3-1BCC-4B45-A73E-4956E7031A9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861C9F-244E-4021-AF1B-BD1665F6250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F610553-9B8D-4C64-9DE3-54200E88E084}">
      <dgm:prSet/>
      <dgm:spPr/>
      <dgm:t>
        <a:bodyPr/>
        <a:lstStyle/>
        <a:p>
          <a:pPr>
            <a:defRPr b="1"/>
          </a:pPr>
          <a:r>
            <a:rPr lang="en-US" dirty="0"/>
            <a:t>Student</a:t>
          </a:r>
        </a:p>
      </dgm:t>
    </dgm:pt>
    <dgm:pt modelId="{D760CE1C-F69D-47A3-9570-E42538D88900}" type="parTrans" cxnId="{3C4B3C25-46CA-4335-BA14-E3663C9D8A8B}">
      <dgm:prSet/>
      <dgm:spPr/>
      <dgm:t>
        <a:bodyPr/>
        <a:lstStyle/>
        <a:p>
          <a:endParaRPr lang="en-US"/>
        </a:p>
      </dgm:t>
    </dgm:pt>
    <dgm:pt modelId="{07D7476D-F663-4F5B-9AC6-EAA14FCA052B}" type="sibTrans" cxnId="{3C4B3C25-46CA-4335-BA14-E3663C9D8A8B}">
      <dgm:prSet/>
      <dgm:spPr/>
      <dgm:t>
        <a:bodyPr/>
        <a:lstStyle/>
        <a:p>
          <a:endParaRPr lang="en-US"/>
        </a:p>
      </dgm:t>
    </dgm:pt>
    <dgm:pt modelId="{7F6CA5B4-15FE-4521-9312-3BC2B70E9FDC}">
      <dgm:prSet/>
      <dgm:spPr/>
      <dgm:t>
        <a:bodyPr/>
        <a:lstStyle/>
        <a:p>
          <a:r>
            <a:rPr lang="en-US" dirty="0"/>
            <a:t>Belongs to one Department, Enrolls in many Courses.</a:t>
          </a:r>
        </a:p>
      </dgm:t>
    </dgm:pt>
    <dgm:pt modelId="{82F8536A-5D53-46FB-88F1-A2DED7D64384}" type="parTrans" cxnId="{19C09254-211C-434E-94BA-5C36D2395BAE}">
      <dgm:prSet/>
      <dgm:spPr/>
      <dgm:t>
        <a:bodyPr/>
        <a:lstStyle/>
        <a:p>
          <a:endParaRPr lang="en-US"/>
        </a:p>
      </dgm:t>
    </dgm:pt>
    <dgm:pt modelId="{91B7AD25-80FD-4B9C-B01B-071721E66A35}" type="sibTrans" cxnId="{19C09254-211C-434E-94BA-5C36D2395BAE}">
      <dgm:prSet/>
      <dgm:spPr/>
      <dgm:t>
        <a:bodyPr/>
        <a:lstStyle/>
        <a:p>
          <a:endParaRPr lang="en-US"/>
        </a:p>
      </dgm:t>
    </dgm:pt>
    <dgm:pt modelId="{57E0A94E-981C-4E3B-8BFA-55E2A92F6E54}">
      <dgm:prSet/>
      <dgm:spPr/>
      <dgm:t>
        <a:bodyPr/>
        <a:lstStyle/>
        <a:p>
          <a:pPr>
            <a:defRPr b="1"/>
          </a:pPr>
          <a:r>
            <a:rPr lang="en-US" dirty="0"/>
            <a:t>Course </a:t>
          </a:r>
        </a:p>
      </dgm:t>
    </dgm:pt>
    <dgm:pt modelId="{30D2DD9F-6608-4865-A10C-D6CA07959F19}" type="parTrans" cxnId="{7FA46D04-546F-4CFF-AC3A-CFF30EA890DA}">
      <dgm:prSet/>
      <dgm:spPr/>
      <dgm:t>
        <a:bodyPr/>
        <a:lstStyle/>
        <a:p>
          <a:endParaRPr lang="en-US"/>
        </a:p>
      </dgm:t>
    </dgm:pt>
    <dgm:pt modelId="{27331632-5FFA-4FF9-B8A8-B00EE51097AF}" type="sibTrans" cxnId="{7FA46D04-546F-4CFF-AC3A-CFF30EA890DA}">
      <dgm:prSet/>
      <dgm:spPr/>
      <dgm:t>
        <a:bodyPr/>
        <a:lstStyle/>
        <a:p>
          <a:endParaRPr lang="en-US"/>
        </a:p>
      </dgm:t>
    </dgm:pt>
    <dgm:pt modelId="{7DA50070-0A56-49C2-89BF-6DA1475C3954}">
      <dgm:prSet/>
      <dgm:spPr/>
      <dgm:t>
        <a:bodyPr/>
        <a:lstStyle/>
        <a:p>
          <a:r>
            <a:rPr lang="en-US"/>
            <a:t>Offered by one Department, Has many Students.</a:t>
          </a:r>
        </a:p>
      </dgm:t>
    </dgm:pt>
    <dgm:pt modelId="{C9C251B5-5B9E-482E-92A6-7E811F0077B2}" type="parTrans" cxnId="{9F7A1DF2-3377-4716-A426-B777F87BE405}">
      <dgm:prSet/>
      <dgm:spPr/>
      <dgm:t>
        <a:bodyPr/>
        <a:lstStyle/>
        <a:p>
          <a:endParaRPr lang="en-US"/>
        </a:p>
      </dgm:t>
    </dgm:pt>
    <dgm:pt modelId="{0C95F6C9-7D03-428A-B54A-6B5E63B34783}" type="sibTrans" cxnId="{9F7A1DF2-3377-4716-A426-B777F87BE405}">
      <dgm:prSet/>
      <dgm:spPr/>
      <dgm:t>
        <a:bodyPr/>
        <a:lstStyle/>
        <a:p>
          <a:endParaRPr lang="en-US"/>
        </a:p>
      </dgm:t>
    </dgm:pt>
    <dgm:pt modelId="{BE82C488-D7B5-4261-BED4-147E54B8609C}">
      <dgm:prSet/>
      <dgm:spPr/>
      <dgm:t>
        <a:bodyPr/>
        <a:lstStyle/>
        <a:p>
          <a:pPr>
            <a:defRPr b="1"/>
          </a:pPr>
          <a:r>
            <a:rPr lang="en-US" dirty="0"/>
            <a:t>Department</a:t>
          </a:r>
        </a:p>
      </dgm:t>
    </dgm:pt>
    <dgm:pt modelId="{182C0A7A-97B1-4DCF-8540-DC646DC4E851}" type="parTrans" cxnId="{CCA74046-FE7C-4F38-8EB0-096114332C49}">
      <dgm:prSet/>
      <dgm:spPr/>
      <dgm:t>
        <a:bodyPr/>
        <a:lstStyle/>
        <a:p>
          <a:endParaRPr lang="en-US"/>
        </a:p>
      </dgm:t>
    </dgm:pt>
    <dgm:pt modelId="{B0DA5E60-BBA5-4512-B4F8-410089AFAB12}" type="sibTrans" cxnId="{CCA74046-FE7C-4F38-8EB0-096114332C49}">
      <dgm:prSet/>
      <dgm:spPr/>
      <dgm:t>
        <a:bodyPr/>
        <a:lstStyle/>
        <a:p>
          <a:endParaRPr lang="en-US"/>
        </a:p>
      </dgm:t>
    </dgm:pt>
    <dgm:pt modelId="{8ED38C9F-550B-4FC9-9C40-CFAC5E6D4A0A}">
      <dgm:prSet/>
      <dgm:spPr/>
      <dgm:t>
        <a:bodyPr/>
        <a:lstStyle/>
        <a:p>
          <a:r>
            <a:rPr lang="en-US"/>
            <a:t>Offers many Courses, Has many Students.</a:t>
          </a:r>
        </a:p>
      </dgm:t>
    </dgm:pt>
    <dgm:pt modelId="{A83D1E5F-CB47-46A4-8C8B-07DE94542758}" type="parTrans" cxnId="{9E91F102-8F91-4B32-AC92-0B3A35F957D7}">
      <dgm:prSet/>
      <dgm:spPr/>
      <dgm:t>
        <a:bodyPr/>
        <a:lstStyle/>
        <a:p>
          <a:endParaRPr lang="en-US"/>
        </a:p>
      </dgm:t>
    </dgm:pt>
    <dgm:pt modelId="{1C8FC7DD-64A1-4F62-9A03-1E6B9432ABD4}" type="sibTrans" cxnId="{9E91F102-8F91-4B32-AC92-0B3A35F957D7}">
      <dgm:prSet/>
      <dgm:spPr/>
      <dgm:t>
        <a:bodyPr/>
        <a:lstStyle/>
        <a:p>
          <a:endParaRPr lang="en-US"/>
        </a:p>
      </dgm:t>
    </dgm:pt>
    <dgm:pt modelId="{D7074F6A-6AFD-4F0C-B915-8CF5E7972A19}" type="pres">
      <dgm:prSet presAssocID="{DB861C9F-244E-4021-AF1B-BD1665F62500}" presName="root" presStyleCnt="0">
        <dgm:presLayoutVars>
          <dgm:dir/>
          <dgm:resizeHandles val="exact"/>
        </dgm:presLayoutVars>
      </dgm:prSet>
      <dgm:spPr/>
    </dgm:pt>
    <dgm:pt modelId="{0D6EDF1C-DCAF-4025-B14E-943EBB0CA99C}" type="pres">
      <dgm:prSet presAssocID="{8F610553-9B8D-4C64-9DE3-54200E88E084}" presName="compNode" presStyleCnt="0"/>
      <dgm:spPr/>
    </dgm:pt>
    <dgm:pt modelId="{64D33AA7-17DE-4098-B766-E6CDEE662AF1}" type="pres">
      <dgm:prSet presAssocID="{8F610553-9B8D-4C64-9DE3-54200E88E08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4B2B443-1581-404D-A70D-6D1A8572D834}" type="pres">
      <dgm:prSet presAssocID="{8F610553-9B8D-4C64-9DE3-54200E88E084}" presName="iconSpace" presStyleCnt="0"/>
      <dgm:spPr/>
    </dgm:pt>
    <dgm:pt modelId="{505423CC-98C1-4A53-84F6-42FF71AA3183}" type="pres">
      <dgm:prSet presAssocID="{8F610553-9B8D-4C64-9DE3-54200E88E084}" presName="parTx" presStyleLbl="revTx" presStyleIdx="0" presStyleCnt="6">
        <dgm:presLayoutVars>
          <dgm:chMax val="0"/>
          <dgm:chPref val="0"/>
        </dgm:presLayoutVars>
      </dgm:prSet>
      <dgm:spPr/>
    </dgm:pt>
    <dgm:pt modelId="{DB8BA97B-4DFF-4532-8DEE-ED793CFA17D2}" type="pres">
      <dgm:prSet presAssocID="{8F610553-9B8D-4C64-9DE3-54200E88E084}" presName="txSpace" presStyleCnt="0"/>
      <dgm:spPr/>
    </dgm:pt>
    <dgm:pt modelId="{4DE8FA78-76E0-4AA0-B1DA-7AD63FCBA7F0}" type="pres">
      <dgm:prSet presAssocID="{8F610553-9B8D-4C64-9DE3-54200E88E084}" presName="desTx" presStyleLbl="revTx" presStyleIdx="1" presStyleCnt="6">
        <dgm:presLayoutVars/>
      </dgm:prSet>
      <dgm:spPr/>
    </dgm:pt>
    <dgm:pt modelId="{87640140-D482-449B-B8C2-D3ECA8894F1E}" type="pres">
      <dgm:prSet presAssocID="{07D7476D-F663-4F5B-9AC6-EAA14FCA052B}" presName="sibTrans" presStyleCnt="0"/>
      <dgm:spPr/>
    </dgm:pt>
    <dgm:pt modelId="{1C54BCF4-835E-46B2-B4D8-5B22E569D329}" type="pres">
      <dgm:prSet presAssocID="{57E0A94E-981C-4E3B-8BFA-55E2A92F6E54}" presName="compNode" presStyleCnt="0"/>
      <dgm:spPr/>
    </dgm:pt>
    <dgm:pt modelId="{127D47AB-5959-49D1-AB43-93EC2F7F2F09}" type="pres">
      <dgm:prSet presAssocID="{57E0A94E-981C-4E3B-8BFA-55E2A92F6E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A098D2AC-F1A1-4B9A-8420-A844FFC87BC1}" type="pres">
      <dgm:prSet presAssocID="{57E0A94E-981C-4E3B-8BFA-55E2A92F6E54}" presName="iconSpace" presStyleCnt="0"/>
      <dgm:spPr/>
    </dgm:pt>
    <dgm:pt modelId="{53250DF6-B777-4771-907E-CCEEAE261D9D}" type="pres">
      <dgm:prSet presAssocID="{57E0A94E-981C-4E3B-8BFA-55E2A92F6E54}" presName="parTx" presStyleLbl="revTx" presStyleIdx="2" presStyleCnt="6">
        <dgm:presLayoutVars>
          <dgm:chMax val="0"/>
          <dgm:chPref val="0"/>
        </dgm:presLayoutVars>
      </dgm:prSet>
      <dgm:spPr/>
    </dgm:pt>
    <dgm:pt modelId="{924C83B5-8269-4D17-903B-94DBF70E9067}" type="pres">
      <dgm:prSet presAssocID="{57E0A94E-981C-4E3B-8BFA-55E2A92F6E54}" presName="txSpace" presStyleCnt="0"/>
      <dgm:spPr/>
    </dgm:pt>
    <dgm:pt modelId="{43A560B7-4221-43FC-B7E0-AB3F7E9283AE}" type="pres">
      <dgm:prSet presAssocID="{57E0A94E-981C-4E3B-8BFA-55E2A92F6E54}" presName="desTx" presStyleLbl="revTx" presStyleIdx="3" presStyleCnt="6">
        <dgm:presLayoutVars/>
      </dgm:prSet>
      <dgm:spPr/>
    </dgm:pt>
    <dgm:pt modelId="{21A50581-CE64-48F1-B0B0-C42A5B129693}" type="pres">
      <dgm:prSet presAssocID="{27331632-5FFA-4FF9-B8A8-B00EE51097AF}" presName="sibTrans" presStyleCnt="0"/>
      <dgm:spPr/>
    </dgm:pt>
    <dgm:pt modelId="{30B9D8A3-4944-4862-A689-975078C37BED}" type="pres">
      <dgm:prSet presAssocID="{BE82C488-D7B5-4261-BED4-147E54B8609C}" presName="compNode" presStyleCnt="0"/>
      <dgm:spPr/>
    </dgm:pt>
    <dgm:pt modelId="{C3002037-C1FE-4B5B-BD9E-92296B48C947}" type="pres">
      <dgm:prSet presAssocID="{BE82C488-D7B5-4261-BED4-147E54B8609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05187D79-22AD-4B8F-BC6F-E92B69F23D04}" type="pres">
      <dgm:prSet presAssocID="{BE82C488-D7B5-4261-BED4-147E54B8609C}" presName="iconSpace" presStyleCnt="0"/>
      <dgm:spPr/>
    </dgm:pt>
    <dgm:pt modelId="{FE511F4B-FFF1-422C-9AE7-DE9E0BD47722}" type="pres">
      <dgm:prSet presAssocID="{BE82C488-D7B5-4261-BED4-147E54B8609C}" presName="parTx" presStyleLbl="revTx" presStyleIdx="4" presStyleCnt="6">
        <dgm:presLayoutVars>
          <dgm:chMax val="0"/>
          <dgm:chPref val="0"/>
        </dgm:presLayoutVars>
      </dgm:prSet>
      <dgm:spPr/>
    </dgm:pt>
    <dgm:pt modelId="{AD4D1D88-FA7D-462F-BD5E-238151672AB9}" type="pres">
      <dgm:prSet presAssocID="{BE82C488-D7B5-4261-BED4-147E54B8609C}" presName="txSpace" presStyleCnt="0"/>
      <dgm:spPr/>
    </dgm:pt>
    <dgm:pt modelId="{F923E0EC-018C-423E-832C-28384AF0BBF0}" type="pres">
      <dgm:prSet presAssocID="{BE82C488-D7B5-4261-BED4-147E54B8609C}" presName="desTx" presStyleLbl="revTx" presStyleIdx="5" presStyleCnt="6">
        <dgm:presLayoutVars/>
      </dgm:prSet>
      <dgm:spPr/>
    </dgm:pt>
  </dgm:ptLst>
  <dgm:cxnLst>
    <dgm:cxn modelId="{9E91F102-8F91-4B32-AC92-0B3A35F957D7}" srcId="{BE82C488-D7B5-4261-BED4-147E54B8609C}" destId="{8ED38C9F-550B-4FC9-9C40-CFAC5E6D4A0A}" srcOrd="0" destOrd="0" parTransId="{A83D1E5F-CB47-46A4-8C8B-07DE94542758}" sibTransId="{1C8FC7DD-64A1-4F62-9A03-1E6B9432ABD4}"/>
    <dgm:cxn modelId="{7FA46D04-546F-4CFF-AC3A-CFF30EA890DA}" srcId="{DB861C9F-244E-4021-AF1B-BD1665F62500}" destId="{57E0A94E-981C-4E3B-8BFA-55E2A92F6E54}" srcOrd="1" destOrd="0" parTransId="{30D2DD9F-6608-4865-A10C-D6CA07959F19}" sibTransId="{27331632-5FFA-4FF9-B8A8-B00EE51097AF}"/>
    <dgm:cxn modelId="{1DA32609-B091-48DE-AA56-70C19397DBC4}" type="presOf" srcId="{8F610553-9B8D-4C64-9DE3-54200E88E084}" destId="{505423CC-98C1-4A53-84F6-42FF71AA3183}" srcOrd="0" destOrd="0" presId="urn:microsoft.com/office/officeart/2018/5/layout/CenteredIconLabelDescriptionList"/>
    <dgm:cxn modelId="{4F1D8619-EAD6-43D8-BE89-D349B787079B}" type="presOf" srcId="{BE82C488-D7B5-4261-BED4-147E54B8609C}" destId="{FE511F4B-FFF1-422C-9AE7-DE9E0BD47722}" srcOrd="0" destOrd="0" presId="urn:microsoft.com/office/officeart/2018/5/layout/CenteredIconLabelDescriptionList"/>
    <dgm:cxn modelId="{3C4B3C25-46CA-4335-BA14-E3663C9D8A8B}" srcId="{DB861C9F-244E-4021-AF1B-BD1665F62500}" destId="{8F610553-9B8D-4C64-9DE3-54200E88E084}" srcOrd="0" destOrd="0" parTransId="{D760CE1C-F69D-47A3-9570-E42538D88900}" sibTransId="{07D7476D-F663-4F5B-9AC6-EAA14FCA052B}"/>
    <dgm:cxn modelId="{02CF8E29-40BD-43ED-A804-A9C74968239E}" type="presOf" srcId="{DB861C9F-244E-4021-AF1B-BD1665F62500}" destId="{D7074F6A-6AFD-4F0C-B915-8CF5E7972A19}" srcOrd="0" destOrd="0" presId="urn:microsoft.com/office/officeart/2018/5/layout/CenteredIconLabelDescriptionList"/>
    <dgm:cxn modelId="{CCA74046-FE7C-4F38-8EB0-096114332C49}" srcId="{DB861C9F-244E-4021-AF1B-BD1665F62500}" destId="{BE82C488-D7B5-4261-BED4-147E54B8609C}" srcOrd="2" destOrd="0" parTransId="{182C0A7A-97B1-4DCF-8540-DC646DC4E851}" sibTransId="{B0DA5E60-BBA5-4512-B4F8-410089AFAB12}"/>
    <dgm:cxn modelId="{C654E051-4C13-452C-9EF7-CB6EB1449F7C}" type="presOf" srcId="{7DA50070-0A56-49C2-89BF-6DA1475C3954}" destId="{43A560B7-4221-43FC-B7E0-AB3F7E9283AE}" srcOrd="0" destOrd="0" presId="urn:microsoft.com/office/officeart/2018/5/layout/CenteredIconLabelDescriptionList"/>
    <dgm:cxn modelId="{19C09254-211C-434E-94BA-5C36D2395BAE}" srcId="{8F610553-9B8D-4C64-9DE3-54200E88E084}" destId="{7F6CA5B4-15FE-4521-9312-3BC2B70E9FDC}" srcOrd="0" destOrd="0" parTransId="{82F8536A-5D53-46FB-88F1-A2DED7D64384}" sibTransId="{91B7AD25-80FD-4B9C-B01B-071721E66A35}"/>
    <dgm:cxn modelId="{BE3DCF59-564C-4211-A8C9-94688B6BDC35}" type="presOf" srcId="{57E0A94E-981C-4E3B-8BFA-55E2A92F6E54}" destId="{53250DF6-B777-4771-907E-CCEEAE261D9D}" srcOrd="0" destOrd="0" presId="urn:microsoft.com/office/officeart/2018/5/layout/CenteredIconLabelDescriptionList"/>
    <dgm:cxn modelId="{C49C318E-41C8-43B5-808B-23AB1C761E11}" type="presOf" srcId="{7F6CA5B4-15FE-4521-9312-3BC2B70E9FDC}" destId="{4DE8FA78-76E0-4AA0-B1DA-7AD63FCBA7F0}" srcOrd="0" destOrd="0" presId="urn:microsoft.com/office/officeart/2018/5/layout/CenteredIconLabelDescriptionList"/>
    <dgm:cxn modelId="{5ACB09A6-673B-40FF-8825-CA03BA6B4415}" type="presOf" srcId="{8ED38C9F-550B-4FC9-9C40-CFAC5E6D4A0A}" destId="{F923E0EC-018C-423E-832C-28384AF0BBF0}" srcOrd="0" destOrd="0" presId="urn:microsoft.com/office/officeart/2018/5/layout/CenteredIconLabelDescriptionList"/>
    <dgm:cxn modelId="{9F7A1DF2-3377-4716-A426-B777F87BE405}" srcId="{57E0A94E-981C-4E3B-8BFA-55E2A92F6E54}" destId="{7DA50070-0A56-49C2-89BF-6DA1475C3954}" srcOrd="0" destOrd="0" parTransId="{C9C251B5-5B9E-482E-92A6-7E811F0077B2}" sibTransId="{0C95F6C9-7D03-428A-B54A-6B5E63B34783}"/>
    <dgm:cxn modelId="{67236854-DC3F-45A1-942C-7A8E97FFB18B}" type="presParOf" srcId="{D7074F6A-6AFD-4F0C-B915-8CF5E7972A19}" destId="{0D6EDF1C-DCAF-4025-B14E-943EBB0CA99C}" srcOrd="0" destOrd="0" presId="urn:microsoft.com/office/officeart/2018/5/layout/CenteredIconLabelDescriptionList"/>
    <dgm:cxn modelId="{384AF9C2-89DA-4657-9C88-2592172391E4}" type="presParOf" srcId="{0D6EDF1C-DCAF-4025-B14E-943EBB0CA99C}" destId="{64D33AA7-17DE-4098-B766-E6CDEE662AF1}" srcOrd="0" destOrd="0" presId="urn:microsoft.com/office/officeart/2018/5/layout/CenteredIconLabelDescriptionList"/>
    <dgm:cxn modelId="{A2CC7271-CF37-434A-A246-EF96CA16E3DB}" type="presParOf" srcId="{0D6EDF1C-DCAF-4025-B14E-943EBB0CA99C}" destId="{94B2B443-1581-404D-A70D-6D1A8572D834}" srcOrd="1" destOrd="0" presId="urn:microsoft.com/office/officeart/2018/5/layout/CenteredIconLabelDescriptionList"/>
    <dgm:cxn modelId="{358A5F07-AB77-4EC3-BCE7-20ACABAD9BA9}" type="presParOf" srcId="{0D6EDF1C-DCAF-4025-B14E-943EBB0CA99C}" destId="{505423CC-98C1-4A53-84F6-42FF71AA3183}" srcOrd="2" destOrd="0" presId="urn:microsoft.com/office/officeart/2018/5/layout/CenteredIconLabelDescriptionList"/>
    <dgm:cxn modelId="{4E89DD27-72C9-447A-A044-1E1673DED66A}" type="presParOf" srcId="{0D6EDF1C-DCAF-4025-B14E-943EBB0CA99C}" destId="{DB8BA97B-4DFF-4532-8DEE-ED793CFA17D2}" srcOrd="3" destOrd="0" presId="urn:microsoft.com/office/officeart/2018/5/layout/CenteredIconLabelDescriptionList"/>
    <dgm:cxn modelId="{8A273874-DDC3-4A29-97DA-F7BC414AA1BF}" type="presParOf" srcId="{0D6EDF1C-DCAF-4025-B14E-943EBB0CA99C}" destId="{4DE8FA78-76E0-4AA0-B1DA-7AD63FCBA7F0}" srcOrd="4" destOrd="0" presId="urn:microsoft.com/office/officeart/2018/5/layout/CenteredIconLabelDescriptionList"/>
    <dgm:cxn modelId="{EE5079C6-8858-42C0-BC00-79A76039554B}" type="presParOf" srcId="{D7074F6A-6AFD-4F0C-B915-8CF5E7972A19}" destId="{87640140-D482-449B-B8C2-D3ECA8894F1E}" srcOrd="1" destOrd="0" presId="urn:microsoft.com/office/officeart/2018/5/layout/CenteredIconLabelDescriptionList"/>
    <dgm:cxn modelId="{6FF4EE2B-522F-433B-98E0-C841E1D98162}" type="presParOf" srcId="{D7074F6A-6AFD-4F0C-B915-8CF5E7972A19}" destId="{1C54BCF4-835E-46B2-B4D8-5B22E569D329}" srcOrd="2" destOrd="0" presId="urn:microsoft.com/office/officeart/2018/5/layout/CenteredIconLabelDescriptionList"/>
    <dgm:cxn modelId="{836A8A8F-D56F-4D1D-8139-F8F04DCFA669}" type="presParOf" srcId="{1C54BCF4-835E-46B2-B4D8-5B22E569D329}" destId="{127D47AB-5959-49D1-AB43-93EC2F7F2F09}" srcOrd="0" destOrd="0" presId="urn:microsoft.com/office/officeart/2018/5/layout/CenteredIconLabelDescriptionList"/>
    <dgm:cxn modelId="{F129552B-ABB5-46BC-B050-4FE327D9359D}" type="presParOf" srcId="{1C54BCF4-835E-46B2-B4D8-5B22E569D329}" destId="{A098D2AC-F1A1-4B9A-8420-A844FFC87BC1}" srcOrd="1" destOrd="0" presId="urn:microsoft.com/office/officeart/2018/5/layout/CenteredIconLabelDescriptionList"/>
    <dgm:cxn modelId="{93170A07-5804-4F01-BD5C-63007AC82F64}" type="presParOf" srcId="{1C54BCF4-835E-46B2-B4D8-5B22E569D329}" destId="{53250DF6-B777-4771-907E-CCEEAE261D9D}" srcOrd="2" destOrd="0" presId="urn:microsoft.com/office/officeart/2018/5/layout/CenteredIconLabelDescriptionList"/>
    <dgm:cxn modelId="{CCA9F4E4-5E7E-4136-AEB9-71FAF9CA49D2}" type="presParOf" srcId="{1C54BCF4-835E-46B2-B4D8-5B22E569D329}" destId="{924C83B5-8269-4D17-903B-94DBF70E9067}" srcOrd="3" destOrd="0" presId="urn:microsoft.com/office/officeart/2018/5/layout/CenteredIconLabelDescriptionList"/>
    <dgm:cxn modelId="{63370013-35D6-499D-B9B3-F0BB1D89D695}" type="presParOf" srcId="{1C54BCF4-835E-46B2-B4D8-5B22E569D329}" destId="{43A560B7-4221-43FC-B7E0-AB3F7E9283AE}" srcOrd="4" destOrd="0" presId="urn:microsoft.com/office/officeart/2018/5/layout/CenteredIconLabelDescriptionList"/>
    <dgm:cxn modelId="{388CEB87-0928-4ED7-903B-D0EA5901BC6B}" type="presParOf" srcId="{D7074F6A-6AFD-4F0C-B915-8CF5E7972A19}" destId="{21A50581-CE64-48F1-B0B0-C42A5B129693}" srcOrd="3" destOrd="0" presId="urn:microsoft.com/office/officeart/2018/5/layout/CenteredIconLabelDescriptionList"/>
    <dgm:cxn modelId="{E45A7FDC-96AC-4407-A518-9C5EBCD632AB}" type="presParOf" srcId="{D7074F6A-6AFD-4F0C-B915-8CF5E7972A19}" destId="{30B9D8A3-4944-4862-A689-975078C37BED}" srcOrd="4" destOrd="0" presId="urn:microsoft.com/office/officeart/2018/5/layout/CenteredIconLabelDescriptionList"/>
    <dgm:cxn modelId="{7117E195-F801-4F85-B02C-E45B37D56582}" type="presParOf" srcId="{30B9D8A3-4944-4862-A689-975078C37BED}" destId="{C3002037-C1FE-4B5B-BD9E-92296B48C947}" srcOrd="0" destOrd="0" presId="urn:microsoft.com/office/officeart/2018/5/layout/CenteredIconLabelDescriptionList"/>
    <dgm:cxn modelId="{32C63631-D29A-4B54-9E09-8807961242E8}" type="presParOf" srcId="{30B9D8A3-4944-4862-A689-975078C37BED}" destId="{05187D79-22AD-4B8F-BC6F-E92B69F23D04}" srcOrd="1" destOrd="0" presId="urn:microsoft.com/office/officeart/2018/5/layout/CenteredIconLabelDescriptionList"/>
    <dgm:cxn modelId="{D11FF06B-060B-4383-852C-E466E3AC2FFB}" type="presParOf" srcId="{30B9D8A3-4944-4862-A689-975078C37BED}" destId="{FE511F4B-FFF1-422C-9AE7-DE9E0BD47722}" srcOrd="2" destOrd="0" presId="urn:microsoft.com/office/officeart/2018/5/layout/CenteredIconLabelDescriptionList"/>
    <dgm:cxn modelId="{C16ABFB4-C271-4E47-ACC3-2941102586DF}" type="presParOf" srcId="{30B9D8A3-4944-4862-A689-975078C37BED}" destId="{AD4D1D88-FA7D-462F-BD5E-238151672AB9}" srcOrd="3" destOrd="0" presId="urn:microsoft.com/office/officeart/2018/5/layout/CenteredIconLabelDescriptionList"/>
    <dgm:cxn modelId="{C2AD4BDC-2F04-4398-9EE2-7E3EBC17BDBE}" type="presParOf" srcId="{30B9D8A3-4944-4862-A689-975078C37BED}" destId="{F923E0EC-018C-423E-832C-28384AF0BBF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B563AE-6871-4735-B19A-88F15555461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8E771DB-4074-440E-8E7E-85F843C5A436}">
      <dgm:prSet/>
      <dgm:spPr/>
      <dgm:t>
        <a:bodyPr/>
        <a:lstStyle/>
        <a:p>
          <a:pPr>
            <a:defRPr b="1"/>
          </a:pPr>
          <a:r>
            <a:rPr lang="en-US"/>
            <a:t>Departments Table</a:t>
          </a:r>
        </a:p>
      </dgm:t>
    </dgm:pt>
    <dgm:pt modelId="{ABDA49D5-7A2D-4600-A234-CC10A6EC0223}" type="parTrans" cxnId="{A4373A73-C515-4C4C-971F-0F9B03C60310}">
      <dgm:prSet/>
      <dgm:spPr/>
      <dgm:t>
        <a:bodyPr/>
        <a:lstStyle/>
        <a:p>
          <a:endParaRPr lang="en-US"/>
        </a:p>
      </dgm:t>
    </dgm:pt>
    <dgm:pt modelId="{9E82FEA1-0526-4429-8E63-153B5D60935E}" type="sibTrans" cxnId="{A4373A73-C515-4C4C-971F-0F9B03C60310}">
      <dgm:prSet/>
      <dgm:spPr/>
      <dgm:t>
        <a:bodyPr/>
        <a:lstStyle/>
        <a:p>
          <a:endParaRPr lang="en-US"/>
        </a:p>
      </dgm:t>
    </dgm:pt>
    <dgm:pt modelId="{088F1D70-A7BB-4E38-AB9E-B9E2ECC46DD7}">
      <dgm:prSet/>
      <dgm:spPr/>
      <dgm:t>
        <a:bodyPr/>
        <a:lstStyle/>
        <a:p>
          <a:r>
            <a:rPr lang="en-US"/>
            <a:t>Columns: ID (NUMBER, PK), Name (VARCHAR)</a:t>
          </a:r>
        </a:p>
      </dgm:t>
    </dgm:pt>
    <dgm:pt modelId="{35681FBB-C4C6-44FC-941B-7F74CB0B86A0}" type="parTrans" cxnId="{6BBA91E6-9320-4F7A-B51F-E1DD24D2BAF1}">
      <dgm:prSet/>
      <dgm:spPr/>
      <dgm:t>
        <a:bodyPr/>
        <a:lstStyle/>
        <a:p>
          <a:endParaRPr lang="en-US"/>
        </a:p>
      </dgm:t>
    </dgm:pt>
    <dgm:pt modelId="{964CC043-A8AA-4613-9500-EB6467D97A62}" type="sibTrans" cxnId="{6BBA91E6-9320-4F7A-B51F-E1DD24D2BAF1}">
      <dgm:prSet/>
      <dgm:spPr/>
      <dgm:t>
        <a:bodyPr/>
        <a:lstStyle/>
        <a:p>
          <a:endParaRPr lang="en-US"/>
        </a:p>
      </dgm:t>
    </dgm:pt>
    <dgm:pt modelId="{231C2682-DB80-4BFF-9400-A871A856B37E}">
      <dgm:prSet/>
      <dgm:spPr/>
      <dgm:t>
        <a:bodyPr/>
        <a:lstStyle/>
        <a:p>
          <a:r>
            <a:rPr lang="en-US"/>
            <a:t>Constraints: PK (Uniqueness), NOT NULL (Name always provided)</a:t>
          </a:r>
        </a:p>
      </dgm:t>
    </dgm:pt>
    <dgm:pt modelId="{B1CEDEE2-4361-4952-87F1-F7DCA7B51A45}" type="parTrans" cxnId="{E11CB85A-6B1C-4861-A071-4B6D499601F3}">
      <dgm:prSet/>
      <dgm:spPr/>
      <dgm:t>
        <a:bodyPr/>
        <a:lstStyle/>
        <a:p>
          <a:endParaRPr lang="en-US"/>
        </a:p>
      </dgm:t>
    </dgm:pt>
    <dgm:pt modelId="{48DAB83E-786A-45FC-B404-140E4B279326}" type="sibTrans" cxnId="{E11CB85A-6B1C-4861-A071-4B6D499601F3}">
      <dgm:prSet/>
      <dgm:spPr/>
      <dgm:t>
        <a:bodyPr/>
        <a:lstStyle/>
        <a:p>
          <a:endParaRPr lang="en-US"/>
        </a:p>
      </dgm:t>
    </dgm:pt>
    <dgm:pt modelId="{8684B315-5F48-4D45-AB87-63A7528AB959}">
      <dgm:prSet/>
      <dgm:spPr/>
      <dgm:t>
        <a:bodyPr/>
        <a:lstStyle/>
        <a:p>
          <a:pPr>
            <a:defRPr b="1"/>
          </a:pPr>
          <a:r>
            <a:rPr lang="en-US"/>
            <a:t>Students Table</a:t>
          </a:r>
        </a:p>
      </dgm:t>
    </dgm:pt>
    <dgm:pt modelId="{AEBDA3E6-7E2D-4E62-8006-68AB131F4149}" type="parTrans" cxnId="{E04AE35A-ED8F-4E62-AB96-590D2D82ECF6}">
      <dgm:prSet/>
      <dgm:spPr/>
      <dgm:t>
        <a:bodyPr/>
        <a:lstStyle/>
        <a:p>
          <a:endParaRPr lang="en-US"/>
        </a:p>
      </dgm:t>
    </dgm:pt>
    <dgm:pt modelId="{0CD9A6D5-E4CA-44DD-9514-8678563E7C10}" type="sibTrans" cxnId="{E04AE35A-ED8F-4E62-AB96-590D2D82ECF6}">
      <dgm:prSet/>
      <dgm:spPr/>
      <dgm:t>
        <a:bodyPr/>
        <a:lstStyle/>
        <a:p>
          <a:endParaRPr lang="en-US"/>
        </a:p>
      </dgm:t>
    </dgm:pt>
    <dgm:pt modelId="{B5BE8325-8638-46FE-888D-337C761014C8}">
      <dgm:prSet/>
      <dgm:spPr/>
      <dgm:t>
        <a:bodyPr/>
        <a:lstStyle/>
        <a:p>
          <a:r>
            <a:rPr lang="en-US"/>
            <a:t>Columns: ID (NUMBER, PK), First Name (VARCHAR), Last Name (VARCHAR), Phone (VARCHAR), Email (VARCHAR), DOB (DATE), Street (VARCHAR), City (VARCHAR), GPA (DECIMAL), Dept_ID (NUMBER, FK), Semester (NUMBER)</a:t>
          </a:r>
        </a:p>
      </dgm:t>
    </dgm:pt>
    <dgm:pt modelId="{0975A823-4722-4853-9CB8-0327E770E62B}" type="parTrans" cxnId="{F9C0BBAE-2ED1-4F35-AEBF-9D45B334ECB6}">
      <dgm:prSet/>
      <dgm:spPr/>
      <dgm:t>
        <a:bodyPr/>
        <a:lstStyle/>
        <a:p>
          <a:endParaRPr lang="en-US"/>
        </a:p>
      </dgm:t>
    </dgm:pt>
    <dgm:pt modelId="{17891BAD-8B6C-4567-B589-94E30C235503}" type="sibTrans" cxnId="{F9C0BBAE-2ED1-4F35-AEBF-9D45B334ECB6}">
      <dgm:prSet/>
      <dgm:spPr/>
      <dgm:t>
        <a:bodyPr/>
        <a:lstStyle/>
        <a:p>
          <a:endParaRPr lang="en-US"/>
        </a:p>
      </dgm:t>
    </dgm:pt>
    <dgm:pt modelId="{7D04C89B-78B7-4F22-8000-96516397993D}">
      <dgm:prSet/>
      <dgm:spPr/>
      <dgm:t>
        <a:bodyPr/>
        <a:lstStyle/>
        <a:p>
          <a:r>
            <a:rPr lang="en-US"/>
            <a:t>Constraints: PK (Uniqueness), FK (Valid Dept_ID)</a:t>
          </a:r>
        </a:p>
      </dgm:t>
    </dgm:pt>
    <dgm:pt modelId="{F5C0290E-D55B-41FA-A797-746A294A9049}" type="parTrans" cxnId="{E3387FA7-7FF5-4635-BF24-90DD3D0152CA}">
      <dgm:prSet/>
      <dgm:spPr/>
      <dgm:t>
        <a:bodyPr/>
        <a:lstStyle/>
        <a:p>
          <a:endParaRPr lang="en-US"/>
        </a:p>
      </dgm:t>
    </dgm:pt>
    <dgm:pt modelId="{EDE155D0-91E5-4AB1-84AF-8103B8D212DD}" type="sibTrans" cxnId="{E3387FA7-7FF5-4635-BF24-90DD3D0152CA}">
      <dgm:prSet/>
      <dgm:spPr/>
      <dgm:t>
        <a:bodyPr/>
        <a:lstStyle/>
        <a:p>
          <a:endParaRPr lang="en-US"/>
        </a:p>
      </dgm:t>
    </dgm:pt>
    <dgm:pt modelId="{4D5A56E6-D60B-4A4B-9910-15774C5E4B46}" type="pres">
      <dgm:prSet presAssocID="{6CB563AE-6871-4735-B19A-88F15555461F}" presName="root" presStyleCnt="0">
        <dgm:presLayoutVars>
          <dgm:dir/>
          <dgm:resizeHandles val="exact"/>
        </dgm:presLayoutVars>
      </dgm:prSet>
      <dgm:spPr/>
    </dgm:pt>
    <dgm:pt modelId="{AAE79460-B1BC-4986-9818-4BDC9DC4BDCF}" type="pres">
      <dgm:prSet presAssocID="{28E771DB-4074-440E-8E7E-85F843C5A436}" presName="compNode" presStyleCnt="0"/>
      <dgm:spPr/>
    </dgm:pt>
    <dgm:pt modelId="{82B9741E-F812-46E9-93BF-7F028F5D6B65}" type="pres">
      <dgm:prSet presAssocID="{28E771DB-4074-440E-8E7E-85F843C5A43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9CA124A8-5E4A-47A5-AD41-BF869695F2C7}" type="pres">
      <dgm:prSet presAssocID="{28E771DB-4074-440E-8E7E-85F843C5A436}" presName="iconSpace" presStyleCnt="0"/>
      <dgm:spPr/>
    </dgm:pt>
    <dgm:pt modelId="{DFAC9A8B-351C-4405-9A33-01E08795B890}" type="pres">
      <dgm:prSet presAssocID="{28E771DB-4074-440E-8E7E-85F843C5A436}" presName="parTx" presStyleLbl="revTx" presStyleIdx="0" presStyleCnt="4">
        <dgm:presLayoutVars>
          <dgm:chMax val="0"/>
          <dgm:chPref val="0"/>
        </dgm:presLayoutVars>
      </dgm:prSet>
      <dgm:spPr/>
    </dgm:pt>
    <dgm:pt modelId="{78896FAD-73FE-49EB-A732-297BDEF94958}" type="pres">
      <dgm:prSet presAssocID="{28E771DB-4074-440E-8E7E-85F843C5A436}" presName="txSpace" presStyleCnt="0"/>
      <dgm:spPr/>
    </dgm:pt>
    <dgm:pt modelId="{126E1326-2297-4ECC-9DCC-EF87A7C36D7E}" type="pres">
      <dgm:prSet presAssocID="{28E771DB-4074-440E-8E7E-85F843C5A436}" presName="desTx" presStyleLbl="revTx" presStyleIdx="1" presStyleCnt="4">
        <dgm:presLayoutVars/>
      </dgm:prSet>
      <dgm:spPr/>
    </dgm:pt>
    <dgm:pt modelId="{9026E185-EA11-4EF4-AB3F-769DCAE6C583}" type="pres">
      <dgm:prSet presAssocID="{9E82FEA1-0526-4429-8E63-153B5D60935E}" presName="sibTrans" presStyleCnt="0"/>
      <dgm:spPr/>
    </dgm:pt>
    <dgm:pt modelId="{BFB1B74C-C67A-463F-BF34-B51A4C5AD784}" type="pres">
      <dgm:prSet presAssocID="{8684B315-5F48-4D45-AB87-63A7528AB959}" presName="compNode" presStyleCnt="0"/>
      <dgm:spPr/>
    </dgm:pt>
    <dgm:pt modelId="{B1F78D50-F7F8-4139-A849-2925E3498863}" type="pres">
      <dgm:prSet presAssocID="{8684B315-5F48-4D45-AB87-63A7528AB95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576D7E84-9B83-4B90-A1B7-663F44AA1CC6}" type="pres">
      <dgm:prSet presAssocID="{8684B315-5F48-4D45-AB87-63A7528AB959}" presName="iconSpace" presStyleCnt="0"/>
      <dgm:spPr/>
    </dgm:pt>
    <dgm:pt modelId="{74F3BF21-CCFB-4D81-A45E-A2709FDE2ADA}" type="pres">
      <dgm:prSet presAssocID="{8684B315-5F48-4D45-AB87-63A7528AB959}" presName="parTx" presStyleLbl="revTx" presStyleIdx="2" presStyleCnt="4">
        <dgm:presLayoutVars>
          <dgm:chMax val="0"/>
          <dgm:chPref val="0"/>
        </dgm:presLayoutVars>
      </dgm:prSet>
      <dgm:spPr/>
    </dgm:pt>
    <dgm:pt modelId="{42318F30-74CF-46B8-BC7E-F0BE1EDC2C3E}" type="pres">
      <dgm:prSet presAssocID="{8684B315-5F48-4D45-AB87-63A7528AB959}" presName="txSpace" presStyleCnt="0"/>
      <dgm:spPr/>
    </dgm:pt>
    <dgm:pt modelId="{D49BEAD4-3B74-4AD8-9CAE-E6B59050C532}" type="pres">
      <dgm:prSet presAssocID="{8684B315-5F48-4D45-AB87-63A7528AB959}" presName="desTx" presStyleLbl="revTx" presStyleIdx="3" presStyleCnt="4">
        <dgm:presLayoutVars/>
      </dgm:prSet>
      <dgm:spPr/>
    </dgm:pt>
  </dgm:ptLst>
  <dgm:cxnLst>
    <dgm:cxn modelId="{4C276428-3A42-475D-A025-5D0798B0E354}" type="presOf" srcId="{088F1D70-A7BB-4E38-AB9E-B9E2ECC46DD7}" destId="{126E1326-2297-4ECC-9DCC-EF87A7C36D7E}" srcOrd="0" destOrd="0" presId="urn:microsoft.com/office/officeart/2018/2/layout/IconLabelDescriptionList"/>
    <dgm:cxn modelId="{A4373A73-C515-4C4C-971F-0F9B03C60310}" srcId="{6CB563AE-6871-4735-B19A-88F15555461F}" destId="{28E771DB-4074-440E-8E7E-85F843C5A436}" srcOrd="0" destOrd="0" parTransId="{ABDA49D5-7A2D-4600-A234-CC10A6EC0223}" sibTransId="{9E82FEA1-0526-4429-8E63-153B5D60935E}"/>
    <dgm:cxn modelId="{E11CB85A-6B1C-4861-A071-4B6D499601F3}" srcId="{28E771DB-4074-440E-8E7E-85F843C5A436}" destId="{231C2682-DB80-4BFF-9400-A871A856B37E}" srcOrd="1" destOrd="0" parTransId="{B1CEDEE2-4361-4952-87F1-F7DCA7B51A45}" sibTransId="{48DAB83E-786A-45FC-B404-140E4B279326}"/>
    <dgm:cxn modelId="{E04AE35A-ED8F-4E62-AB96-590D2D82ECF6}" srcId="{6CB563AE-6871-4735-B19A-88F15555461F}" destId="{8684B315-5F48-4D45-AB87-63A7528AB959}" srcOrd="1" destOrd="0" parTransId="{AEBDA3E6-7E2D-4E62-8006-68AB131F4149}" sibTransId="{0CD9A6D5-E4CA-44DD-9514-8678563E7C10}"/>
    <dgm:cxn modelId="{89D46999-89D6-4B15-8789-8644493DCF28}" type="presOf" srcId="{28E771DB-4074-440E-8E7E-85F843C5A436}" destId="{DFAC9A8B-351C-4405-9A33-01E08795B890}" srcOrd="0" destOrd="0" presId="urn:microsoft.com/office/officeart/2018/2/layout/IconLabelDescriptionList"/>
    <dgm:cxn modelId="{EAA37BA2-B4DA-477E-97B4-37BCEEFF4FB5}" type="presOf" srcId="{B5BE8325-8638-46FE-888D-337C761014C8}" destId="{D49BEAD4-3B74-4AD8-9CAE-E6B59050C532}" srcOrd="0" destOrd="0" presId="urn:microsoft.com/office/officeart/2018/2/layout/IconLabelDescriptionList"/>
    <dgm:cxn modelId="{E3387FA7-7FF5-4635-BF24-90DD3D0152CA}" srcId="{8684B315-5F48-4D45-AB87-63A7528AB959}" destId="{7D04C89B-78B7-4F22-8000-96516397993D}" srcOrd="1" destOrd="0" parTransId="{F5C0290E-D55B-41FA-A797-746A294A9049}" sibTransId="{EDE155D0-91E5-4AB1-84AF-8103B8D212DD}"/>
    <dgm:cxn modelId="{437BA5AB-9E2B-40EB-A471-AC326C8985B0}" type="presOf" srcId="{8684B315-5F48-4D45-AB87-63A7528AB959}" destId="{74F3BF21-CCFB-4D81-A45E-A2709FDE2ADA}" srcOrd="0" destOrd="0" presId="urn:microsoft.com/office/officeart/2018/2/layout/IconLabelDescriptionList"/>
    <dgm:cxn modelId="{F9C0BBAE-2ED1-4F35-AEBF-9D45B334ECB6}" srcId="{8684B315-5F48-4D45-AB87-63A7528AB959}" destId="{B5BE8325-8638-46FE-888D-337C761014C8}" srcOrd="0" destOrd="0" parTransId="{0975A823-4722-4853-9CB8-0327E770E62B}" sibTransId="{17891BAD-8B6C-4567-B589-94E30C235503}"/>
    <dgm:cxn modelId="{C80E4BD3-B035-4BE9-9F5A-11C99FE52B35}" type="presOf" srcId="{7D04C89B-78B7-4F22-8000-96516397993D}" destId="{D49BEAD4-3B74-4AD8-9CAE-E6B59050C532}" srcOrd="0" destOrd="1" presId="urn:microsoft.com/office/officeart/2018/2/layout/IconLabelDescriptionList"/>
    <dgm:cxn modelId="{FEFA3CD9-4F25-4159-B36E-4703CCA2C2F8}" type="presOf" srcId="{6CB563AE-6871-4735-B19A-88F15555461F}" destId="{4D5A56E6-D60B-4A4B-9910-15774C5E4B46}" srcOrd="0" destOrd="0" presId="urn:microsoft.com/office/officeart/2018/2/layout/IconLabelDescriptionList"/>
    <dgm:cxn modelId="{6BBA91E6-9320-4F7A-B51F-E1DD24D2BAF1}" srcId="{28E771DB-4074-440E-8E7E-85F843C5A436}" destId="{088F1D70-A7BB-4E38-AB9E-B9E2ECC46DD7}" srcOrd="0" destOrd="0" parTransId="{35681FBB-C4C6-44FC-941B-7F74CB0B86A0}" sibTransId="{964CC043-A8AA-4613-9500-EB6467D97A62}"/>
    <dgm:cxn modelId="{EFFB86F1-B1EA-4F12-8F13-07ADEC9DDE29}" type="presOf" srcId="{231C2682-DB80-4BFF-9400-A871A856B37E}" destId="{126E1326-2297-4ECC-9DCC-EF87A7C36D7E}" srcOrd="0" destOrd="1" presId="urn:microsoft.com/office/officeart/2018/2/layout/IconLabelDescriptionList"/>
    <dgm:cxn modelId="{5DE169B3-DDA5-4182-B991-163781B4765F}" type="presParOf" srcId="{4D5A56E6-D60B-4A4B-9910-15774C5E4B46}" destId="{AAE79460-B1BC-4986-9818-4BDC9DC4BDCF}" srcOrd="0" destOrd="0" presId="urn:microsoft.com/office/officeart/2018/2/layout/IconLabelDescriptionList"/>
    <dgm:cxn modelId="{E4D7D02B-C586-4E00-8F1C-BBE6B551CF40}" type="presParOf" srcId="{AAE79460-B1BC-4986-9818-4BDC9DC4BDCF}" destId="{82B9741E-F812-46E9-93BF-7F028F5D6B65}" srcOrd="0" destOrd="0" presId="urn:microsoft.com/office/officeart/2018/2/layout/IconLabelDescriptionList"/>
    <dgm:cxn modelId="{ABF2F972-B873-4B21-A245-E7DBE41A6FC5}" type="presParOf" srcId="{AAE79460-B1BC-4986-9818-4BDC9DC4BDCF}" destId="{9CA124A8-5E4A-47A5-AD41-BF869695F2C7}" srcOrd="1" destOrd="0" presId="urn:microsoft.com/office/officeart/2018/2/layout/IconLabelDescriptionList"/>
    <dgm:cxn modelId="{3CE4FDA3-E194-4728-AA74-371C5D382447}" type="presParOf" srcId="{AAE79460-B1BC-4986-9818-4BDC9DC4BDCF}" destId="{DFAC9A8B-351C-4405-9A33-01E08795B890}" srcOrd="2" destOrd="0" presId="urn:microsoft.com/office/officeart/2018/2/layout/IconLabelDescriptionList"/>
    <dgm:cxn modelId="{A0C4E675-15E0-42FD-8777-06A574D41782}" type="presParOf" srcId="{AAE79460-B1BC-4986-9818-4BDC9DC4BDCF}" destId="{78896FAD-73FE-49EB-A732-297BDEF94958}" srcOrd="3" destOrd="0" presId="urn:microsoft.com/office/officeart/2018/2/layout/IconLabelDescriptionList"/>
    <dgm:cxn modelId="{1C45C9A0-886E-44B1-ABBA-6E76158D7ABD}" type="presParOf" srcId="{AAE79460-B1BC-4986-9818-4BDC9DC4BDCF}" destId="{126E1326-2297-4ECC-9DCC-EF87A7C36D7E}" srcOrd="4" destOrd="0" presId="urn:microsoft.com/office/officeart/2018/2/layout/IconLabelDescriptionList"/>
    <dgm:cxn modelId="{42326755-0BBB-4644-9F1B-FDC1A2737321}" type="presParOf" srcId="{4D5A56E6-D60B-4A4B-9910-15774C5E4B46}" destId="{9026E185-EA11-4EF4-AB3F-769DCAE6C583}" srcOrd="1" destOrd="0" presId="urn:microsoft.com/office/officeart/2018/2/layout/IconLabelDescriptionList"/>
    <dgm:cxn modelId="{B49E9A00-341B-4532-AFCF-A7DEE8DDBF7E}" type="presParOf" srcId="{4D5A56E6-D60B-4A4B-9910-15774C5E4B46}" destId="{BFB1B74C-C67A-463F-BF34-B51A4C5AD784}" srcOrd="2" destOrd="0" presId="urn:microsoft.com/office/officeart/2018/2/layout/IconLabelDescriptionList"/>
    <dgm:cxn modelId="{55DFBAAF-4E7A-4318-9B3D-6B11415180E9}" type="presParOf" srcId="{BFB1B74C-C67A-463F-BF34-B51A4C5AD784}" destId="{B1F78D50-F7F8-4139-A849-2925E3498863}" srcOrd="0" destOrd="0" presId="urn:microsoft.com/office/officeart/2018/2/layout/IconLabelDescriptionList"/>
    <dgm:cxn modelId="{FCF5D7DD-F9CD-475B-B9C7-DCC0A0ED3730}" type="presParOf" srcId="{BFB1B74C-C67A-463F-BF34-B51A4C5AD784}" destId="{576D7E84-9B83-4B90-A1B7-663F44AA1CC6}" srcOrd="1" destOrd="0" presId="urn:microsoft.com/office/officeart/2018/2/layout/IconLabelDescriptionList"/>
    <dgm:cxn modelId="{4273B0B5-24CF-4D39-9402-955381368F7A}" type="presParOf" srcId="{BFB1B74C-C67A-463F-BF34-B51A4C5AD784}" destId="{74F3BF21-CCFB-4D81-A45E-A2709FDE2ADA}" srcOrd="2" destOrd="0" presId="urn:microsoft.com/office/officeart/2018/2/layout/IconLabelDescriptionList"/>
    <dgm:cxn modelId="{E25ADF54-D49E-4DF3-8217-444F723FC376}" type="presParOf" srcId="{BFB1B74C-C67A-463F-BF34-B51A4C5AD784}" destId="{42318F30-74CF-46B8-BC7E-F0BE1EDC2C3E}" srcOrd="3" destOrd="0" presId="urn:microsoft.com/office/officeart/2018/2/layout/IconLabelDescriptionList"/>
    <dgm:cxn modelId="{EC4DEE1B-A8B6-4AFC-B876-B225192D6E7A}" type="presParOf" srcId="{BFB1B74C-C67A-463F-BF34-B51A4C5AD784}" destId="{D49BEAD4-3B74-4AD8-9CAE-E6B59050C53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1D0705-FB59-4B06-B93D-AEF9E547E8AE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62A43A9-C538-464D-B7A4-44879D14E086}">
      <dgm:prSet/>
      <dgm:spPr/>
      <dgm:t>
        <a:bodyPr/>
        <a:lstStyle/>
        <a:p>
          <a:r>
            <a:rPr lang="en-US"/>
            <a:t>Courses Table</a:t>
          </a:r>
        </a:p>
      </dgm:t>
    </dgm:pt>
    <dgm:pt modelId="{925992C4-C9BF-4D89-8D28-00C74CB99146}" type="parTrans" cxnId="{C706079D-7A82-4F71-BC68-4ABBC9AF1046}">
      <dgm:prSet/>
      <dgm:spPr/>
      <dgm:t>
        <a:bodyPr/>
        <a:lstStyle/>
        <a:p>
          <a:endParaRPr lang="en-US"/>
        </a:p>
      </dgm:t>
    </dgm:pt>
    <dgm:pt modelId="{97BC2CAC-6A63-4378-A58A-3A96378D4E31}" type="sibTrans" cxnId="{C706079D-7A82-4F71-BC68-4ABBC9AF1046}">
      <dgm:prSet/>
      <dgm:spPr/>
      <dgm:t>
        <a:bodyPr/>
        <a:lstStyle/>
        <a:p>
          <a:endParaRPr lang="en-US"/>
        </a:p>
      </dgm:t>
    </dgm:pt>
    <dgm:pt modelId="{1DCE80EF-9B43-4612-99D0-2BDDB60FE7F1}">
      <dgm:prSet/>
      <dgm:spPr/>
      <dgm:t>
        <a:bodyPr/>
        <a:lstStyle/>
        <a:p>
          <a:r>
            <a:rPr lang="en-US"/>
            <a:t>Columns: ID (NUMBER, PK), Name (VARCHAR), Description (VARCHAR), Dept_ID (NUMBER, FK), Credits (NUMBER), Semester (NUMBER)</a:t>
          </a:r>
        </a:p>
      </dgm:t>
    </dgm:pt>
    <dgm:pt modelId="{2B9ECA40-8E95-4CF0-B429-47FBEF5AD901}" type="parTrans" cxnId="{0E5BA781-B350-4DA4-A5AA-A52130F6DDE3}">
      <dgm:prSet/>
      <dgm:spPr/>
      <dgm:t>
        <a:bodyPr/>
        <a:lstStyle/>
        <a:p>
          <a:endParaRPr lang="en-US"/>
        </a:p>
      </dgm:t>
    </dgm:pt>
    <dgm:pt modelId="{E5DC9CB2-8C0D-4059-9D99-213EA9B132B6}" type="sibTrans" cxnId="{0E5BA781-B350-4DA4-A5AA-A52130F6DDE3}">
      <dgm:prSet/>
      <dgm:spPr/>
      <dgm:t>
        <a:bodyPr/>
        <a:lstStyle/>
        <a:p>
          <a:endParaRPr lang="en-US"/>
        </a:p>
      </dgm:t>
    </dgm:pt>
    <dgm:pt modelId="{8B8814EB-634A-46A5-8CB0-6C394FD49818}">
      <dgm:prSet/>
      <dgm:spPr/>
      <dgm:t>
        <a:bodyPr/>
        <a:lstStyle/>
        <a:p>
          <a:r>
            <a:rPr lang="en-US"/>
            <a:t>Constraints: PK (Uniqueness), FK (Valid Dept_ID)</a:t>
          </a:r>
        </a:p>
      </dgm:t>
    </dgm:pt>
    <dgm:pt modelId="{B893FFFE-8ED1-4D48-B50C-0BFC6044B427}" type="parTrans" cxnId="{50B9B385-4956-4360-9BC8-75D649C57B2A}">
      <dgm:prSet/>
      <dgm:spPr/>
      <dgm:t>
        <a:bodyPr/>
        <a:lstStyle/>
        <a:p>
          <a:endParaRPr lang="en-US"/>
        </a:p>
      </dgm:t>
    </dgm:pt>
    <dgm:pt modelId="{EF6B5DF3-D25A-4327-AD82-4D980FA5A8FE}" type="sibTrans" cxnId="{50B9B385-4956-4360-9BC8-75D649C57B2A}">
      <dgm:prSet/>
      <dgm:spPr/>
      <dgm:t>
        <a:bodyPr/>
        <a:lstStyle/>
        <a:p>
          <a:endParaRPr lang="en-US"/>
        </a:p>
      </dgm:t>
    </dgm:pt>
    <dgm:pt modelId="{C40A02E8-EA09-4D92-8D7E-DAACB2186A80}">
      <dgm:prSet/>
      <dgm:spPr/>
      <dgm:t>
        <a:bodyPr/>
        <a:lstStyle/>
        <a:p>
          <a:r>
            <a:rPr lang="en-US"/>
            <a:t>Enroll Table</a:t>
          </a:r>
        </a:p>
      </dgm:t>
    </dgm:pt>
    <dgm:pt modelId="{168555CD-E1AE-49E4-98CA-99F9DED77431}" type="parTrans" cxnId="{7C1A2B91-A4EA-4CE6-847B-5010935DDD9A}">
      <dgm:prSet/>
      <dgm:spPr/>
      <dgm:t>
        <a:bodyPr/>
        <a:lstStyle/>
        <a:p>
          <a:endParaRPr lang="en-US"/>
        </a:p>
      </dgm:t>
    </dgm:pt>
    <dgm:pt modelId="{CD0AE116-0A9E-43CC-BD4D-426157562FBC}" type="sibTrans" cxnId="{7C1A2B91-A4EA-4CE6-847B-5010935DDD9A}">
      <dgm:prSet/>
      <dgm:spPr/>
      <dgm:t>
        <a:bodyPr/>
        <a:lstStyle/>
        <a:p>
          <a:endParaRPr lang="en-US"/>
        </a:p>
      </dgm:t>
    </dgm:pt>
    <dgm:pt modelId="{C4B1DCAA-1D52-4A4B-9753-AD206B885BF2}">
      <dgm:prSet/>
      <dgm:spPr/>
      <dgm:t>
        <a:bodyPr/>
        <a:lstStyle/>
        <a:p>
          <a:r>
            <a:rPr lang="en-US"/>
            <a:t>Columns: Student_ID (NUMBER, FK), Course_ID (NUMBER, FK), Grade (VARCHAR), Points (NUMBER), Quality_Points (DECIMAL)</a:t>
          </a:r>
        </a:p>
      </dgm:t>
    </dgm:pt>
    <dgm:pt modelId="{2EB2256D-7F14-4240-A0C8-06DF85913BA6}" type="parTrans" cxnId="{0065B19A-4498-40A3-BD46-D87873C3DCBD}">
      <dgm:prSet/>
      <dgm:spPr/>
      <dgm:t>
        <a:bodyPr/>
        <a:lstStyle/>
        <a:p>
          <a:endParaRPr lang="en-US"/>
        </a:p>
      </dgm:t>
    </dgm:pt>
    <dgm:pt modelId="{6F34D22C-5C0D-4278-B810-6EF9082DC2FE}" type="sibTrans" cxnId="{0065B19A-4498-40A3-BD46-D87873C3DCBD}">
      <dgm:prSet/>
      <dgm:spPr/>
      <dgm:t>
        <a:bodyPr/>
        <a:lstStyle/>
        <a:p>
          <a:endParaRPr lang="en-US"/>
        </a:p>
      </dgm:t>
    </dgm:pt>
    <dgm:pt modelId="{6337B86B-FDBC-4295-9133-EA582E23A17E}">
      <dgm:prSet/>
      <dgm:spPr/>
      <dgm:t>
        <a:bodyPr/>
        <a:lstStyle/>
        <a:p>
          <a:r>
            <a:rPr lang="en-US"/>
            <a:t>Constraints: Composite PK (Student_ID, Course_ID), FK (Valid Student_ID, Course_ID)</a:t>
          </a:r>
        </a:p>
      </dgm:t>
    </dgm:pt>
    <dgm:pt modelId="{246F8560-D93C-4DA6-AA8D-ACBBFB4CDAD3}" type="parTrans" cxnId="{920368AD-A85B-4448-9F4F-8ACCD38AE0DE}">
      <dgm:prSet/>
      <dgm:spPr/>
      <dgm:t>
        <a:bodyPr/>
        <a:lstStyle/>
        <a:p>
          <a:endParaRPr lang="en-US"/>
        </a:p>
      </dgm:t>
    </dgm:pt>
    <dgm:pt modelId="{D38110D6-2892-4957-8926-D7B4843BA22F}" type="sibTrans" cxnId="{920368AD-A85B-4448-9F4F-8ACCD38AE0DE}">
      <dgm:prSet/>
      <dgm:spPr/>
      <dgm:t>
        <a:bodyPr/>
        <a:lstStyle/>
        <a:p>
          <a:endParaRPr lang="en-US"/>
        </a:p>
      </dgm:t>
    </dgm:pt>
    <dgm:pt modelId="{F04C384B-8542-4494-8D13-2961265B0C76}" type="pres">
      <dgm:prSet presAssocID="{A81D0705-FB59-4B06-B93D-AEF9E547E8AE}" presName="Name0" presStyleCnt="0">
        <dgm:presLayoutVars>
          <dgm:dir/>
          <dgm:animLvl val="lvl"/>
          <dgm:resizeHandles val="exact"/>
        </dgm:presLayoutVars>
      </dgm:prSet>
      <dgm:spPr/>
    </dgm:pt>
    <dgm:pt modelId="{39CB7C35-A0FB-4522-BAB5-802D24E6C724}" type="pres">
      <dgm:prSet presAssocID="{262A43A9-C538-464D-B7A4-44879D14E086}" presName="linNode" presStyleCnt="0"/>
      <dgm:spPr/>
    </dgm:pt>
    <dgm:pt modelId="{6F98461B-C0FB-4BA1-B9D8-9AA9F1301E03}" type="pres">
      <dgm:prSet presAssocID="{262A43A9-C538-464D-B7A4-44879D14E086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99A6120A-E5DE-44E3-BDE5-4E457A9FCAC9}" type="pres">
      <dgm:prSet presAssocID="{262A43A9-C538-464D-B7A4-44879D14E086}" presName="descendantText" presStyleLbl="alignAccFollowNode1" presStyleIdx="0" presStyleCnt="2">
        <dgm:presLayoutVars>
          <dgm:bulletEnabled/>
        </dgm:presLayoutVars>
      </dgm:prSet>
      <dgm:spPr/>
    </dgm:pt>
    <dgm:pt modelId="{B4936F61-D0A3-4C83-BD05-81AF33671452}" type="pres">
      <dgm:prSet presAssocID="{97BC2CAC-6A63-4378-A58A-3A96378D4E31}" presName="sp" presStyleCnt="0"/>
      <dgm:spPr/>
    </dgm:pt>
    <dgm:pt modelId="{E0FE517C-BB23-42BE-A2CA-A7E1E5AF45F1}" type="pres">
      <dgm:prSet presAssocID="{C40A02E8-EA09-4D92-8D7E-DAACB2186A80}" presName="linNode" presStyleCnt="0"/>
      <dgm:spPr/>
    </dgm:pt>
    <dgm:pt modelId="{49A1359D-A08B-4AEC-BB50-B21796D0443B}" type="pres">
      <dgm:prSet presAssocID="{C40A02E8-EA09-4D92-8D7E-DAACB2186A80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601F8CAF-9CDD-4439-BC46-B6ADF72066B0}" type="pres">
      <dgm:prSet presAssocID="{C40A02E8-EA09-4D92-8D7E-DAACB2186A80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8EA2921F-65BE-4CE9-B47F-EDBA32E4BA38}" type="presOf" srcId="{262A43A9-C538-464D-B7A4-44879D14E086}" destId="{6F98461B-C0FB-4BA1-B9D8-9AA9F1301E03}" srcOrd="0" destOrd="0" presId="urn:microsoft.com/office/officeart/2016/7/layout/VerticalSolidActionList"/>
    <dgm:cxn modelId="{0E5BA781-B350-4DA4-A5AA-A52130F6DDE3}" srcId="{262A43A9-C538-464D-B7A4-44879D14E086}" destId="{1DCE80EF-9B43-4612-99D0-2BDDB60FE7F1}" srcOrd="0" destOrd="0" parTransId="{2B9ECA40-8E95-4CF0-B429-47FBEF5AD901}" sibTransId="{E5DC9CB2-8C0D-4059-9D99-213EA9B132B6}"/>
    <dgm:cxn modelId="{50B9B385-4956-4360-9BC8-75D649C57B2A}" srcId="{262A43A9-C538-464D-B7A4-44879D14E086}" destId="{8B8814EB-634A-46A5-8CB0-6C394FD49818}" srcOrd="1" destOrd="0" parTransId="{B893FFFE-8ED1-4D48-B50C-0BFC6044B427}" sibTransId="{EF6B5DF3-D25A-4327-AD82-4D980FA5A8FE}"/>
    <dgm:cxn modelId="{C2F85B8A-AFCF-48B9-B445-E83EC8DF5182}" type="presOf" srcId="{C4B1DCAA-1D52-4A4B-9753-AD206B885BF2}" destId="{601F8CAF-9CDD-4439-BC46-B6ADF72066B0}" srcOrd="0" destOrd="0" presId="urn:microsoft.com/office/officeart/2016/7/layout/VerticalSolidActionList"/>
    <dgm:cxn modelId="{C4E3C78C-3936-4889-9D05-FC65D5E5CD66}" type="presOf" srcId="{8B8814EB-634A-46A5-8CB0-6C394FD49818}" destId="{99A6120A-E5DE-44E3-BDE5-4E457A9FCAC9}" srcOrd="0" destOrd="1" presId="urn:microsoft.com/office/officeart/2016/7/layout/VerticalSolidActionList"/>
    <dgm:cxn modelId="{7C1A2B91-A4EA-4CE6-847B-5010935DDD9A}" srcId="{A81D0705-FB59-4B06-B93D-AEF9E547E8AE}" destId="{C40A02E8-EA09-4D92-8D7E-DAACB2186A80}" srcOrd="1" destOrd="0" parTransId="{168555CD-E1AE-49E4-98CA-99F9DED77431}" sibTransId="{CD0AE116-0A9E-43CC-BD4D-426157562FBC}"/>
    <dgm:cxn modelId="{0065B19A-4498-40A3-BD46-D87873C3DCBD}" srcId="{C40A02E8-EA09-4D92-8D7E-DAACB2186A80}" destId="{C4B1DCAA-1D52-4A4B-9753-AD206B885BF2}" srcOrd="0" destOrd="0" parTransId="{2EB2256D-7F14-4240-A0C8-06DF85913BA6}" sibTransId="{6F34D22C-5C0D-4278-B810-6EF9082DC2FE}"/>
    <dgm:cxn modelId="{C706079D-7A82-4F71-BC68-4ABBC9AF1046}" srcId="{A81D0705-FB59-4B06-B93D-AEF9E547E8AE}" destId="{262A43A9-C538-464D-B7A4-44879D14E086}" srcOrd="0" destOrd="0" parTransId="{925992C4-C9BF-4D89-8D28-00C74CB99146}" sibTransId="{97BC2CAC-6A63-4378-A58A-3A96378D4E31}"/>
    <dgm:cxn modelId="{ACCF4B9F-3BB1-42E2-9C62-A9C447D7825C}" type="presOf" srcId="{6337B86B-FDBC-4295-9133-EA582E23A17E}" destId="{601F8CAF-9CDD-4439-BC46-B6ADF72066B0}" srcOrd="0" destOrd="1" presId="urn:microsoft.com/office/officeart/2016/7/layout/VerticalSolidActionList"/>
    <dgm:cxn modelId="{920368AD-A85B-4448-9F4F-8ACCD38AE0DE}" srcId="{C40A02E8-EA09-4D92-8D7E-DAACB2186A80}" destId="{6337B86B-FDBC-4295-9133-EA582E23A17E}" srcOrd="1" destOrd="0" parTransId="{246F8560-D93C-4DA6-AA8D-ACBBFB4CDAD3}" sibTransId="{D38110D6-2892-4957-8926-D7B4843BA22F}"/>
    <dgm:cxn modelId="{431638C2-0DD5-418C-908B-4CBEDBABC891}" type="presOf" srcId="{1DCE80EF-9B43-4612-99D0-2BDDB60FE7F1}" destId="{99A6120A-E5DE-44E3-BDE5-4E457A9FCAC9}" srcOrd="0" destOrd="0" presId="urn:microsoft.com/office/officeart/2016/7/layout/VerticalSolidActionList"/>
    <dgm:cxn modelId="{AD7A0ACE-418B-402E-99D1-D7BDD832269F}" type="presOf" srcId="{A81D0705-FB59-4B06-B93D-AEF9E547E8AE}" destId="{F04C384B-8542-4494-8D13-2961265B0C76}" srcOrd="0" destOrd="0" presId="urn:microsoft.com/office/officeart/2016/7/layout/VerticalSolidActionList"/>
    <dgm:cxn modelId="{BCA296FA-6D79-4722-AE99-21AEA85B4470}" type="presOf" srcId="{C40A02E8-EA09-4D92-8D7E-DAACB2186A80}" destId="{49A1359D-A08B-4AEC-BB50-B21796D0443B}" srcOrd="0" destOrd="0" presId="urn:microsoft.com/office/officeart/2016/7/layout/VerticalSolidActionList"/>
    <dgm:cxn modelId="{279EBDCE-95A3-4894-9F23-E2CDC34B0213}" type="presParOf" srcId="{F04C384B-8542-4494-8D13-2961265B0C76}" destId="{39CB7C35-A0FB-4522-BAB5-802D24E6C724}" srcOrd="0" destOrd="0" presId="urn:microsoft.com/office/officeart/2016/7/layout/VerticalSolidActionList"/>
    <dgm:cxn modelId="{A0747BA3-F293-460A-8C07-AC75F249D336}" type="presParOf" srcId="{39CB7C35-A0FB-4522-BAB5-802D24E6C724}" destId="{6F98461B-C0FB-4BA1-B9D8-9AA9F1301E03}" srcOrd="0" destOrd="0" presId="urn:microsoft.com/office/officeart/2016/7/layout/VerticalSolidActionList"/>
    <dgm:cxn modelId="{FBDF1950-F6EE-44F4-B2F2-B8797547AA26}" type="presParOf" srcId="{39CB7C35-A0FB-4522-BAB5-802D24E6C724}" destId="{99A6120A-E5DE-44E3-BDE5-4E457A9FCAC9}" srcOrd="1" destOrd="0" presId="urn:microsoft.com/office/officeart/2016/7/layout/VerticalSolidActionList"/>
    <dgm:cxn modelId="{B6F5EF53-BAE1-497E-B9C3-D8AD4D221884}" type="presParOf" srcId="{F04C384B-8542-4494-8D13-2961265B0C76}" destId="{B4936F61-D0A3-4C83-BD05-81AF33671452}" srcOrd="1" destOrd="0" presId="urn:microsoft.com/office/officeart/2016/7/layout/VerticalSolidActionList"/>
    <dgm:cxn modelId="{4FA1788D-DC78-41B5-9051-A184F4B37FB9}" type="presParOf" srcId="{F04C384B-8542-4494-8D13-2961265B0C76}" destId="{E0FE517C-BB23-42BE-A2CA-A7E1E5AF45F1}" srcOrd="2" destOrd="0" presId="urn:microsoft.com/office/officeart/2016/7/layout/VerticalSolidActionList"/>
    <dgm:cxn modelId="{88625540-9459-4421-8053-2C0A027EDBE0}" type="presParOf" srcId="{E0FE517C-BB23-42BE-A2CA-A7E1E5AF45F1}" destId="{49A1359D-A08B-4AEC-BB50-B21796D0443B}" srcOrd="0" destOrd="0" presId="urn:microsoft.com/office/officeart/2016/7/layout/VerticalSolidActionList"/>
    <dgm:cxn modelId="{D768910C-CE52-4DA8-8841-ABDD077DE5D4}" type="presParOf" srcId="{E0FE517C-BB23-42BE-A2CA-A7E1E5AF45F1}" destId="{601F8CAF-9CDD-4439-BC46-B6ADF72066B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7FA985-FDBC-41D7-A75D-E3B7DF6AA04A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EDAD8FC-64D6-4994-82F5-28A87B64E16B}">
      <dgm:prSet/>
      <dgm:spPr/>
      <dgm:t>
        <a:bodyPr/>
        <a:lstStyle/>
        <a:p>
          <a:r>
            <a:rPr lang="en-US"/>
            <a:t>CALCULATE_POINTS_QUALITY TRIGGER</a:t>
          </a:r>
        </a:p>
      </dgm:t>
    </dgm:pt>
    <dgm:pt modelId="{E545E545-F013-4195-A026-B5BD7B2B8C54}" type="parTrans" cxnId="{28642A39-3F5A-425E-8F87-989164648295}">
      <dgm:prSet/>
      <dgm:spPr/>
      <dgm:t>
        <a:bodyPr/>
        <a:lstStyle/>
        <a:p>
          <a:endParaRPr lang="en-US"/>
        </a:p>
      </dgm:t>
    </dgm:pt>
    <dgm:pt modelId="{99E2B961-E0FE-46A9-9DB0-9392DCE13129}" type="sibTrans" cxnId="{28642A39-3F5A-425E-8F87-989164648295}">
      <dgm:prSet/>
      <dgm:spPr/>
      <dgm:t>
        <a:bodyPr/>
        <a:lstStyle/>
        <a:p>
          <a:endParaRPr lang="en-US"/>
        </a:p>
      </dgm:t>
    </dgm:pt>
    <dgm:pt modelId="{DDA536AD-6238-4F5F-B098-00F5DC65712E}">
      <dgm:prSet/>
      <dgm:spPr/>
      <dgm:t>
        <a:bodyPr/>
        <a:lstStyle/>
        <a:p>
          <a:r>
            <a:rPr lang="en-US"/>
            <a:t>The trigger automates the calculation of points and quality points for a student's grade in a course.</a:t>
          </a:r>
        </a:p>
      </dgm:t>
    </dgm:pt>
    <dgm:pt modelId="{ABF758EF-FF3A-4C2C-9928-74370F837855}" type="parTrans" cxnId="{62C04B73-8D90-4393-AE9C-CE53B019051A}">
      <dgm:prSet/>
      <dgm:spPr/>
      <dgm:t>
        <a:bodyPr/>
        <a:lstStyle/>
        <a:p>
          <a:endParaRPr lang="en-US"/>
        </a:p>
      </dgm:t>
    </dgm:pt>
    <dgm:pt modelId="{C29A1711-5EE4-48C8-A1EB-DDC7DA9B7F17}" type="sibTrans" cxnId="{62C04B73-8D90-4393-AE9C-CE53B019051A}">
      <dgm:prSet/>
      <dgm:spPr/>
      <dgm:t>
        <a:bodyPr/>
        <a:lstStyle/>
        <a:p>
          <a:endParaRPr lang="en-US"/>
        </a:p>
      </dgm:t>
    </dgm:pt>
    <dgm:pt modelId="{C0B6BD79-C83B-406D-BA34-4D013EC32F74}">
      <dgm:prSet/>
      <dgm:spPr/>
      <dgm:t>
        <a:bodyPr/>
        <a:lstStyle/>
        <a:p>
          <a:r>
            <a:rPr lang="en-US" dirty="0"/>
            <a:t>UPDATE_GPA_TRIGGER</a:t>
          </a:r>
        </a:p>
      </dgm:t>
    </dgm:pt>
    <dgm:pt modelId="{91A5DC91-2545-4F61-8F95-889BE21BCEDF}" type="parTrans" cxnId="{C713FAEA-9E90-4E73-B1AB-601F3D628C5D}">
      <dgm:prSet/>
      <dgm:spPr/>
      <dgm:t>
        <a:bodyPr/>
        <a:lstStyle/>
        <a:p>
          <a:endParaRPr lang="en-US"/>
        </a:p>
      </dgm:t>
    </dgm:pt>
    <dgm:pt modelId="{907CCE71-C810-4F64-9B3F-5EC4EEBDCD48}" type="sibTrans" cxnId="{C713FAEA-9E90-4E73-B1AB-601F3D628C5D}">
      <dgm:prSet/>
      <dgm:spPr/>
      <dgm:t>
        <a:bodyPr/>
        <a:lstStyle/>
        <a:p>
          <a:endParaRPr lang="en-US"/>
        </a:p>
      </dgm:t>
    </dgm:pt>
    <dgm:pt modelId="{A0332CC0-B75E-4A38-804D-E15A9BF8BA3C}">
      <dgm:prSet/>
      <dgm:spPr/>
      <dgm:t>
        <a:bodyPr/>
        <a:lstStyle/>
        <a:p>
          <a:r>
            <a:rPr lang="en-US" dirty="0"/>
            <a:t>The trigger makes sure that when enrollments change, the students' GPAs get recalculated and updated in the STUDENTS table.</a:t>
          </a:r>
        </a:p>
      </dgm:t>
    </dgm:pt>
    <dgm:pt modelId="{FE3B3B83-2E8A-44CE-9375-658240DEAF3B}" type="parTrans" cxnId="{E619E5F4-A9FE-42A5-8DAE-D02C1DDC9FF0}">
      <dgm:prSet/>
      <dgm:spPr/>
      <dgm:t>
        <a:bodyPr/>
        <a:lstStyle/>
        <a:p>
          <a:endParaRPr lang="en-US"/>
        </a:p>
      </dgm:t>
    </dgm:pt>
    <dgm:pt modelId="{5D475113-638D-4DE4-9A89-F346CF4E9843}" type="sibTrans" cxnId="{E619E5F4-A9FE-42A5-8DAE-D02C1DDC9FF0}">
      <dgm:prSet/>
      <dgm:spPr/>
      <dgm:t>
        <a:bodyPr/>
        <a:lstStyle/>
        <a:p>
          <a:endParaRPr lang="en-US"/>
        </a:p>
      </dgm:t>
    </dgm:pt>
    <dgm:pt modelId="{EAD4CD51-2191-4FBC-9CC6-9969CF1BC195}" type="pres">
      <dgm:prSet presAssocID="{6E7FA985-FDBC-41D7-A75D-E3B7DF6AA04A}" presName="cycle" presStyleCnt="0">
        <dgm:presLayoutVars>
          <dgm:dir/>
          <dgm:resizeHandles val="exact"/>
        </dgm:presLayoutVars>
      </dgm:prSet>
      <dgm:spPr/>
    </dgm:pt>
    <dgm:pt modelId="{6D0D2938-2546-4354-84A8-202D226388C9}" type="pres">
      <dgm:prSet presAssocID="{CEDAD8FC-64D6-4994-82F5-28A87B64E16B}" presName="node" presStyleLbl="node1" presStyleIdx="0" presStyleCnt="2">
        <dgm:presLayoutVars>
          <dgm:bulletEnabled val="1"/>
        </dgm:presLayoutVars>
      </dgm:prSet>
      <dgm:spPr/>
    </dgm:pt>
    <dgm:pt modelId="{81270F43-B398-4CFE-AFB9-B9C91BAB13DC}" type="pres">
      <dgm:prSet presAssocID="{CEDAD8FC-64D6-4994-82F5-28A87B64E16B}" presName="spNode" presStyleCnt="0"/>
      <dgm:spPr/>
    </dgm:pt>
    <dgm:pt modelId="{49403B21-65F1-47DC-9A67-AEC7852CAC14}" type="pres">
      <dgm:prSet presAssocID="{99E2B961-E0FE-46A9-9DB0-9392DCE13129}" presName="sibTrans" presStyleLbl="sibTrans1D1" presStyleIdx="0" presStyleCnt="2"/>
      <dgm:spPr/>
    </dgm:pt>
    <dgm:pt modelId="{22596862-1769-4134-AD32-E58C67BB84E4}" type="pres">
      <dgm:prSet presAssocID="{C0B6BD79-C83B-406D-BA34-4D013EC32F74}" presName="node" presStyleLbl="node1" presStyleIdx="1" presStyleCnt="2">
        <dgm:presLayoutVars>
          <dgm:bulletEnabled val="1"/>
        </dgm:presLayoutVars>
      </dgm:prSet>
      <dgm:spPr/>
    </dgm:pt>
    <dgm:pt modelId="{0F1C3897-7008-4B6B-BB82-31D7D9EB7EDB}" type="pres">
      <dgm:prSet presAssocID="{C0B6BD79-C83B-406D-BA34-4D013EC32F74}" presName="spNode" presStyleCnt="0"/>
      <dgm:spPr/>
    </dgm:pt>
    <dgm:pt modelId="{6BCC59EB-116D-4BF6-8A58-72D253CEE2AF}" type="pres">
      <dgm:prSet presAssocID="{907CCE71-C810-4F64-9B3F-5EC4EEBDCD48}" presName="sibTrans" presStyleLbl="sibTrans1D1" presStyleIdx="1" presStyleCnt="2"/>
      <dgm:spPr/>
    </dgm:pt>
  </dgm:ptLst>
  <dgm:cxnLst>
    <dgm:cxn modelId="{40554C06-9174-44B3-98D4-6FD01B3A2C99}" type="presOf" srcId="{99E2B961-E0FE-46A9-9DB0-9392DCE13129}" destId="{49403B21-65F1-47DC-9A67-AEC7852CAC14}" srcOrd="0" destOrd="0" presId="urn:microsoft.com/office/officeart/2005/8/layout/cycle5"/>
    <dgm:cxn modelId="{28642A39-3F5A-425E-8F87-989164648295}" srcId="{6E7FA985-FDBC-41D7-A75D-E3B7DF6AA04A}" destId="{CEDAD8FC-64D6-4994-82F5-28A87B64E16B}" srcOrd="0" destOrd="0" parTransId="{E545E545-F013-4195-A026-B5BD7B2B8C54}" sibTransId="{99E2B961-E0FE-46A9-9DB0-9392DCE13129}"/>
    <dgm:cxn modelId="{62C04B73-8D90-4393-AE9C-CE53B019051A}" srcId="{CEDAD8FC-64D6-4994-82F5-28A87B64E16B}" destId="{DDA536AD-6238-4F5F-B098-00F5DC65712E}" srcOrd="0" destOrd="0" parTransId="{ABF758EF-FF3A-4C2C-9928-74370F837855}" sibTransId="{C29A1711-5EE4-48C8-A1EB-DDC7DA9B7F17}"/>
    <dgm:cxn modelId="{E9A2D79B-5730-44D5-8009-518FE5C45ECD}" type="presOf" srcId="{CEDAD8FC-64D6-4994-82F5-28A87B64E16B}" destId="{6D0D2938-2546-4354-84A8-202D226388C9}" srcOrd="0" destOrd="0" presId="urn:microsoft.com/office/officeart/2005/8/layout/cycle5"/>
    <dgm:cxn modelId="{F8652FA0-547C-4F07-A107-45CEA7A97F30}" type="presOf" srcId="{907CCE71-C810-4F64-9B3F-5EC4EEBDCD48}" destId="{6BCC59EB-116D-4BF6-8A58-72D253CEE2AF}" srcOrd="0" destOrd="0" presId="urn:microsoft.com/office/officeart/2005/8/layout/cycle5"/>
    <dgm:cxn modelId="{9DDE0EC4-116F-4AA2-A40A-FD6F43111C15}" type="presOf" srcId="{A0332CC0-B75E-4A38-804D-E15A9BF8BA3C}" destId="{22596862-1769-4134-AD32-E58C67BB84E4}" srcOrd="0" destOrd="1" presId="urn:microsoft.com/office/officeart/2005/8/layout/cycle5"/>
    <dgm:cxn modelId="{303ED5C7-22B7-4641-AAB3-1F4CFCB6E392}" type="presOf" srcId="{6E7FA985-FDBC-41D7-A75D-E3B7DF6AA04A}" destId="{EAD4CD51-2191-4FBC-9CC6-9969CF1BC195}" srcOrd="0" destOrd="0" presId="urn:microsoft.com/office/officeart/2005/8/layout/cycle5"/>
    <dgm:cxn modelId="{EFDEB4CD-96CC-44A4-8DC1-7ED9BC50B408}" type="presOf" srcId="{C0B6BD79-C83B-406D-BA34-4D013EC32F74}" destId="{22596862-1769-4134-AD32-E58C67BB84E4}" srcOrd="0" destOrd="0" presId="urn:microsoft.com/office/officeart/2005/8/layout/cycle5"/>
    <dgm:cxn modelId="{A6C8FCD5-68E8-4344-B0CE-E5430EF4DBC6}" type="presOf" srcId="{DDA536AD-6238-4F5F-B098-00F5DC65712E}" destId="{6D0D2938-2546-4354-84A8-202D226388C9}" srcOrd="0" destOrd="1" presId="urn:microsoft.com/office/officeart/2005/8/layout/cycle5"/>
    <dgm:cxn modelId="{C713FAEA-9E90-4E73-B1AB-601F3D628C5D}" srcId="{6E7FA985-FDBC-41D7-A75D-E3B7DF6AA04A}" destId="{C0B6BD79-C83B-406D-BA34-4D013EC32F74}" srcOrd="1" destOrd="0" parTransId="{91A5DC91-2545-4F61-8F95-889BE21BCEDF}" sibTransId="{907CCE71-C810-4F64-9B3F-5EC4EEBDCD48}"/>
    <dgm:cxn modelId="{E619E5F4-A9FE-42A5-8DAE-D02C1DDC9FF0}" srcId="{C0B6BD79-C83B-406D-BA34-4D013EC32F74}" destId="{A0332CC0-B75E-4A38-804D-E15A9BF8BA3C}" srcOrd="0" destOrd="0" parTransId="{FE3B3B83-2E8A-44CE-9375-658240DEAF3B}" sibTransId="{5D475113-638D-4DE4-9A89-F346CF4E9843}"/>
    <dgm:cxn modelId="{168E4F72-B115-45FA-B84C-49E7FA4F52DF}" type="presParOf" srcId="{EAD4CD51-2191-4FBC-9CC6-9969CF1BC195}" destId="{6D0D2938-2546-4354-84A8-202D226388C9}" srcOrd="0" destOrd="0" presId="urn:microsoft.com/office/officeart/2005/8/layout/cycle5"/>
    <dgm:cxn modelId="{33A233C4-7242-4159-91C4-3D16A4BA1321}" type="presParOf" srcId="{EAD4CD51-2191-4FBC-9CC6-9969CF1BC195}" destId="{81270F43-B398-4CFE-AFB9-B9C91BAB13DC}" srcOrd="1" destOrd="0" presId="urn:microsoft.com/office/officeart/2005/8/layout/cycle5"/>
    <dgm:cxn modelId="{3C3F3FEE-8500-40B6-833F-95474320CD83}" type="presParOf" srcId="{EAD4CD51-2191-4FBC-9CC6-9969CF1BC195}" destId="{49403B21-65F1-47DC-9A67-AEC7852CAC14}" srcOrd="2" destOrd="0" presId="urn:microsoft.com/office/officeart/2005/8/layout/cycle5"/>
    <dgm:cxn modelId="{89E63999-49CE-4A9A-AF49-7AAD8AF1F777}" type="presParOf" srcId="{EAD4CD51-2191-4FBC-9CC6-9969CF1BC195}" destId="{22596862-1769-4134-AD32-E58C67BB84E4}" srcOrd="3" destOrd="0" presId="urn:microsoft.com/office/officeart/2005/8/layout/cycle5"/>
    <dgm:cxn modelId="{AC0A4EA6-EE35-4E6D-9AF3-4CD2F35E9A75}" type="presParOf" srcId="{EAD4CD51-2191-4FBC-9CC6-9969CF1BC195}" destId="{0F1C3897-7008-4B6B-BB82-31D7D9EB7EDB}" srcOrd="4" destOrd="0" presId="urn:microsoft.com/office/officeart/2005/8/layout/cycle5"/>
    <dgm:cxn modelId="{B29AAE01-5523-4CE6-89D9-48C71119DB5B}" type="presParOf" srcId="{EAD4CD51-2191-4FBC-9CC6-9969CF1BC195}" destId="{6BCC59EB-116D-4BF6-8A58-72D253CEE2AF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0C2FE7-974C-4CD9-BC33-4C022E1F0ED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C2972B4-FB66-4C9D-AF21-EF39ED3826B0}">
      <dgm:prSet/>
      <dgm:spPr/>
      <dgm:t>
        <a:bodyPr/>
        <a:lstStyle/>
        <a:p>
          <a:pPr>
            <a:defRPr b="1"/>
          </a:pPr>
          <a:r>
            <a:rPr lang="en-US"/>
            <a:t>ON_COURSE_DELETE TRIGGER</a:t>
          </a:r>
        </a:p>
      </dgm:t>
    </dgm:pt>
    <dgm:pt modelId="{4048F5CA-611A-4412-8854-0A803EB3F3E6}" type="parTrans" cxnId="{AC86BBA3-81EA-474F-B37B-0D1F58C53441}">
      <dgm:prSet/>
      <dgm:spPr/>
      <dgm:t>
        <a:bodyPr/>
        <a:lstStyle/>
        <a:p>
          <a:endParaRPr lang="en-US"/>
        </a:p>
      </dgm:t>
    </dgm:pt>
    <dgm:pt modelId="{B3ED5D39-1B02-4B0F-AF02-92D47D55DF83}" type="sibTrans" cxnId="{AC86BBA3-81EA-474F-B37B-0D1F58C53441}">
      <dgm:prSet/>
      <dgm:spPr/>
      <dgm:t>
        <a:bodyPr/>
        <a:lstStyle/>
        <a:p>
          <a:endParaRPr lang="en-US"/>
        </a:p>
      </dgm:t>
    </dgm:pt>
    <dgm:pt modelId="{1C3ED53C-83F2-43DD-A28D-520810E05D4E}">
      <dgm:prSet/>
      <dgm:spPr/>
      <dgm:t>
        <a:bodyPr/>
        <a:lstStyle/>
        <a:p>
          <a:r>
            <a:rPr lang="en-US"/>
            <a:t>The trigger makes sure that deleting a course also removes all its enrollments in the ENROLL table.</a:t>
          </a:r>
        </a:p>
      </dgm:t>
    </dgm:pt>
    <dgm:pt modelId="{1B67AB82-48FF-4B0B-BA6B-EC53ED8B95CA}" type="parTrans" cxnId="{F55D5F82-B950-436E-9B0D-F0039BF91B7D}">
      <dgm:prSet/>
      <dgm:spPr/>
      <dgm:t>
        <a:bodyPr/>
        <a:lstStyle/>
        <a:p>
          <a:endParaRPr lang="en-US"/>
        </a:p>
      </dgm:t>
    </dgm:pt>
    <dgm:pt modelId="{CA890409-4514-492C-BD36-2F71CE2A226D}" type="sibTrans" cxnId="{F55D5F82-B950-436E-9B0D-F0039BF91B7D}">
      <dgm:prSet/>
      <dgm:spPr/>
      <dgm:t>
        <a:bodyPr/>
        <a:lstStyle/>
        <a:p>
          <a:endParaRPr lang="en-US"/>
        </a:p>
      </dgm:t>
    </dgm:pt>
    <dgm:pt modelId="{EDC1AEFC-5540-4B39-9125-A993621DF104}">
      <dgm:prSet/>
      <dgm:spPr/>
      <dgm:t>
        <a:bodyPr/>
        <a:lstStyle/>
        <a:p>
          <a:pPr>
            <a:defRPr b="1"/>
          </a:pPr>
          <a:r>
            <a:rPr lang="en-US"/>
            <a:t>ON_DEPARTMENT_DELETE TRIGGER</a:t>
          </a:r>
        </a:p>
      </dgm:t>
    </dgm:pt>
    <dgm:pt modelId="{E4CE8B14-7136-4FCE-AA23-4C77D2783D74}" type="parTrans" cxnId="{B5678EDC-8A26-41CA-BF81-7B83A6B11C90}">
      <dgm:prSet/>
      <dgm:spPr/>
      <dgm:t>
        <a:bodyPr/>
        <a:lstStyle/>
        <a:p>
          <a:endParaRPr lang="en-US"/>
        </a:p>
      </dgm:t>
    </dgm:pt>
    <dgm:pt modelId="{645F0A75-072E-4F19-9413-2EA559C1B8BC}" type="sibTrans" cxnId="{B5678EDC-8A26-41CA-BF81-7B83A6B11C90}">
      <dgm:prSet/>
      <dgm:spPr/>
      <dgm:t>
        <a:bodyPr/>
        <a:lstStyle/>
        <a:p>
          <a:endParaRPr lang="en-US"/>
        </a:p>
      </dgm:t>
    </dgm:pt>
    <dgm:pt modelId="{31D12124-06D5-49E9-9FA6-8A88FA479B58}">
      <dgm:prSet/>
      <dgm:spPr/>
      <dgm:t>
        <a:bodyPr/>
        <a:lstStyle/>
        <a:p>
          <a:r>
            <a:rPr lang="en-US"/>
            <a:t>The trigger ensures that deleting a department automatically removes all linked courses and students from the COURSES and STUDENTS tables.</a:t>
          </a:r>
        </a:p>
      </dgm:t>
    </dgm:pt>
    <dgm:pt modelId="{B47DC503-87FF-4EA4-ABBC-A47F65443C70}" type="parTrans" cxnId="{772D2ED2-5DAA-4EC7-B847-795EDA7E31B5}">
      <dgm:prSet/>
      <dgm:spPr/>
      <dgm:t>
        <a:bodyPr/>
        <a:lstStyle/>
        <a:p>
          <a:endParaRPr lang="en-US"/>
        </a:p>
      </dgm:t>
    </dgm:pt>
    <dgm:pt modelId="{B1668336-8639-44D4-888A-1890155E5C63}" type="sibTrans" cxnId="{772D2ED2-5DAA-4EC7-B847-795EDA7E31B5}">
      <dgm:prSet/>
      <dgm:spPr/>
      <dgm:t>
        <a:bodyPr/>
        <a:lstStyle/>
        <a:p>
          <a:endParaRPr lang="en-US"/>
        </a:p>
      </dgm:t>
    </dgm:pt>
    <dgm:pt modelId="{738B3F83-E87D-42A8-AF2C-BBD25C758F12}">
      <dgm:prSet/>
      <dgm:spPr/>
      <dgm:t>
        <a:bodyPr/>
        <a:lstStyle/>
        <a:p>
          <a:pPr>
            <a:defRPr b="1"/>
          </a:pPr>
          <a:r>
            <a:rPr lang="en-US"/>
            <a:t>ON_STUDENT_DELETE TRIGGER</a:t>
          </a:r>
        </a:p>
      </dgm:t>
    </dgm:pt>
    <dgm:pt modelId="{6AA1FD7D-2E96-43DB-8BEB-76B5F6BFB46D}" type="parTrans" cxnId="{9D584D97-7117-41D1-BFB3-80EAC645C868}">
      <dgm:prSet/>
      <dgm:spPr/>
      <dgm:t>
        <a:bodyPr/>
        <a:lstStyle/>
        <a:p>
          <a:endParaRPr lang="en-US"/>
        </a:p>
      </dgm:t>
    </dgm:pt>
    <dgm:pt modelId="{342F5BB3-BFED-44BE-8395-094C21BC6071}" type="sibTrans" cxnId="{9D584D97-7117-41D1-BFB3-80EAC645C868}">
      <dgm:prSet/>
      <dgm:spPr/>
      <dgm:t>
        <a:bodyPr/>
        <a:lstStyle/>
        <a:p>
          <a:endParaRPr lang="en-US"/>
        </a:p>
      </dgm:t>
    </dgm:pt>
    <dgm:pt modelId="{CAAA2B8C-6D46-4365-BF13-C0DF342DB343}">
      <dgm:prSet/>
      <dgm:spPr/>
      <dgm:t>
        <a:bodyPr/>
        <a:lstStyle/>
        <a:p>
          <a:r>
            <a:rPr lang="en-US"/>
            <a:t>The trigger makes sure that deleting a student also removes all their enrollments in the ENROLL table automatically.</a:t>
          </a:r>
        </a:p>
      </dgm:t>
    </dgm:pt>
    <dgm:pt modelId="{4521E1B8-FA34-4E22-AC05-FD8E7D52853A}" type="parTrans" cxnId="{60BDA818-8E23-4867-8361-2E4385CCD4F7}">
      <dgm:prSet/>
      <dgm:spPr/>
      <dgm:t>
        <a:bodyPr/>
        <a:lstStyle/>
        <a:p>
          <a:endParaRPr lang="en-US"/>
        </a:p>
      </dgm:t>
    </dgm:pt>
    <dgm:pt modelId="{6CC7FF54-780D-4787-877D-69EF8BED125E}" type="sibTrans" cxnId="{60BDA818-8E23-4867-8361-2E4385CCD4F7}">
      <dgm:prSet/>
      <dgm:spPr/>
      <dgm:t>
        <a:bodyPr/>
        <a:lstStyle/>
        <a:p>
          <a:endParaRPr lang="en-US"/>
        </a:p>
      </dgm:t>
    </dgm:pt>
    <dgm:pt modelId="{9E1BD921-D27A-46F0-9591-CC54DD9646AA}" type="pres">
      <dgm:prSet presAssocID="{B10C2FE7-974C-4CD9-BC33-4C022E1F0ED5}" presName="root" presStyleCnt="0">
        <dgm:presLayoutVars>
          <dgm:dir/>
          <dgm:resizeHandles val="exact"/>
        </dgm:presLayoutVars>
      </dgm:prSet>
      <dgm:spPr/>
    </dgm:pt>
    <dgm:pt modelId="{52E94BFA-EEFE-4D52-8D47-3BE5794D000E}" type="pres">
      <dgm:prSet presAssocID="{4C2972B4-FB66-4C9D-AF21-EF39ED3826B0}" presName="compNode" presStyleCnt="0"/>
      <dgm:spPr/>
    </dgm:pt>
    <dgm:pt modelId="{2A6AD66A-5AB4-4134-BFF2-CDB29F0C4F6D}" type="pres">
      <dgm:prSet presAssocID="{4C2972B4-FB66-4C9D-AF21-EF39ED3826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9DF175B7-8789-496C-AC24-71ECB2FAD627}" type="pres">
      <dgm:prSet presAssocID="{4C2972B4-FB66-4C9D-AF21-EF39ED3826B0}" presName="iconSpace" presStyleCnt="0"/>
      <dgm:spPr/>
    </dgm:pt>
    <dgm:pt modelId="{E40E366B-DC3C-42AC-8A22-09666427C71C}" type="pres">
      <dgm:prSet presAssocID="{4C2972B4-FB66-4C9D-AF21-EF39ED3826B0}" presName="parTx" presStyleLbl="revTx" presStyleIdx="0" presStyleCnt="6">
        <dgm:presLayoutVars>
          <dgm:chMax val="0"/>
          <dgm:chPref val="0"/>
        </dgm:presLayoutVars>
      </dgm:prSet>
      <dgm:spPr/>
    </dgm:pt>
    <dgm:pt modelId="{B15ACA46-7B37-40A0-A3C0-1CFDDF09D74C}" type="pres">
      <dgm:prSet presAssocID="{4C2972B4-FB66-4C9D-AF21-EF39ED3826B0}" presName="txSpace" presStyleCnt="0"/>
      <dgm:spPr/>
    </dgm:pt>
    <dgm:pt modelId="{C947BFBD-BB80-42A9-9E96-24F7C5E2CFD0}" type="pres">
      <dgm:prSet presAssocID="{4C2972B4-FB66-4C9D-AF21-EF39ED3826B0}" presName="desTx" presStyleLbl="revTx" presStyleIdx="1" presStyleCnt="6">
        <dgm:presLayoutVars/>
      </dgm:prSet>
      <dgm:spPr/>
    </dgm:pt>
    <dgm:pt modelId="{0C78386F-AEFD-4F58-9692-CEEB23B09EB2}" type="pres">
      <dgm:prSet presAssocID="{B3ED5D39-1B02-4B0F-AF02-92D47D55DF83}" presName="sibTrans" presStyleCnt="0"/>
      <dgm:spPr/>
    </dgm:pt>
    <dgm:pt modelId="{D526A3E7-9265-4684-A6E2-8458821A35CD}" type="pres">
      <dgm:prSet presAssocID="{EDC1AEFC-5540-4B39-9125-A993621DF104}" presName="compNode" presStyleCnt="0"/>
      <dgm:spPr/>
    </dgm:pt>
    <dgm:pt modelId="{E1958371-E8D2-4D38-9FF0-0A308AB6425B}" type="pres">
      <dgm:prSet presAssocID="{EDC1AEFC-5540-4B39-9125-A993621DF1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08C94A-7B46-402C-A053-E52604B44E87}" type="pres">
      <dgm:prSet presAssocID="{EDC1AEFC-5540-4B39-9125-A993621DF104}" presName="iconSpace" presStyleCnt="0"/>
      <dgm:spPr/>
    </dgm:pt>
    <dgm:pt modelId="{759694FB-77D6-4158-9942-34B25DD179A3}" type="pres">
      <dgm:prSet presAssocID="{EDC1AEFC-5540-4B39-9125-A993621DF104}" presName="parTx" presStyleLbl="revTx" presStyleIdx="2" presStyleCnt="6">
        <dgm:presLayoutVars>
          <dgm:chMax val="0"/>
          <dgm:chPref val="0"/>
        </dgm:presLayoutVars>
      </dgm:prSet>
      <dgm:spPr/>
    </dgm:pt>
    <dgm:pt modelId="{AF5A7327-E6E3-477C-B87D-C2F2C1FF1514}" type="pres">
      <dgm:prSet presAssocID="{EDC1AEFC-5540-4B39-9125-A993621DF104}" presName="txSpace" presStyleCnt="0"/>
      <dgm:spPr/>
    </dgm:pt>
    <dgm:pt modelId="{169E87A3-BAF4-44F5-AA30-434125E4FB3E}" type="pres">
      <dgm:prSet presAssocID="{EDC1AEFC-5540-4B39-9125-A993621DF104}" presName="desTx" presStyleLbl="revTx" presStyleIdx="3" presStyleCnt="6">
        <dgm:presLayoutVars/>
      </dgm:prSet>
      <dgm:spPr/>
    </dgm:pt>
    <dgm:pt modelId="{85C1765A-E381-44B8-8DC7-E87CEAD29DE2}" type="pres">
      <dgm:prSet presAssocID="{645F0A75-072E-4F19-9413-2EA559C1B8BC}" presName="sibTrans" presStyleCnt="0"/>
      <dgm:spPr/>
    </dgm:pt>
    <dgm:pt modelId="{EAF86D50-A54C-4D46-9F14-53F0D32AAE06}" type="pres">
      <dgm:prSet presAssocID="{738B3F83-E87D-42A8-AF2C-BBD25C758F12}" presName="compNode" presStyleCnt="0"/>
      <dgm:spPr/>
    </dgm:pt>
    <dgm:pt modelId="{B474C41D-C4C2-4A30-8E5B-419E07DA999D}" type="pres">
      <dgm:prSet presAssocID="{738B3F83-E87D-42A8-AF2C-BBD25C758F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82F822F9-0670-43D4-A37C-28783E8F4C3A}" type="pres">
      <dgm:prSet presAssocID="{738B3F83-E87D-42A8-AF2C-BBD25C758F12}" presName="iconSpace" presStyleCnt="0"/>
      <dgm:spPr/>
    </dgm:pt>
    <dgm:pt modelId="{50A3E76B-D993-4C83-BFBD-179E1E0BC59C}" type="pres">
      <dgm:prSet presAssocID="{738B3F83-E87D-42A8-AF2C-BBD25C758F12}" presName="parTx" presStyleLbl="revTx" presStyleIdx="4" presStyleCnt="6">
        <dgm:presLayoutVars>
          <dgm:chMax val="0"/>
          <dgm:chPref val="0"/>
        </dgm:presLayoutVars>
      </dgm:prSet>
      <dgm:spPr/>
    </dgm:pt>
    <dgm:pt modelId="{6678AD75-4018-4E3B-A10A-F15F02DF645D}" type="pres">
      <dgm:prSet presAssocID="{738B3F83-E87D-42A8-AF2C-BBD25C758F12}" presName="txSpace" presStyleCnt="0"/>
      <dgm:spPr/>
    </dgm:pt>
    <dgm:pt modelId="{5FD20A02-42D0-4DBA-807F-CE4A2B9E0ACA}" type="pres">
      <dgm:prSet presAssocID="{738B3F83-E87D-42A8-AF2C-BBD25C758F12}" presName="desTx" presStyleLbl="revTx" presStyleIdx="5" presStyleCnt="6">
        <dgm:presLayoutVars/>
      </dgm:prSet>
      <dgm:spPr/>
    </dgm:pt>
  </dgm:ptLst>
  <dgm:cxnLst>
    <dgm:cxn modelId="{EA1CB403-EA60-4449-8096-3456BFCD6BED}" type="presOf" srcId="{4C2972B4-FB66-4C9D-AF21-EF39ED3826B0}" destId="{E40E366B-DC3C-42AC-8A22-09666427C71C}" srcOrd="0" destOrd="0" presId="urn:microsoft.com/office/officeart/2018/2/layout/IconLabelDescriptionList"/>
    <dgm:cxn modelId="{B7296D14-D43D-4B67-BFB4-40594F4C9976}" type="presOf" srcId="{CAAA2B8C-6D46-4365-BF13-C0DF342DB343}" destId="{5FD20A02-42D0-4DBA-807F-CE4A2B9E0ACA}" srcOrd="0" destOrd="0" presId="urn:microsoft.com/office/officeart/2018/2/layout/IconLabelDescriptionList"/>
    <dgm:cxn modelId="{60BDA818-8E23-4867-8361-2E4385CCD4F7}" srcId="{738B3F83-E87D-42A8-AF2C-BBD25C758F12}" destId="{CAAA2B8C-6D46-4365-BF13-C0DF342DB343}" srcOrd="0" destOrd="0" parTransId="{4521E1B8-FA34-4E22-AC05-FD8E7D52853A}" sibTransId="{6CC7FF54-780D-4787-877D-69EF8BED125E}"/>
    <dgm:cxn modelId="{8735D151-AE84-4AA8-9B83-495C81C36FC8}" type="presOf" srcId="{EDC1AEFC-5540-4B39-9125-A993621DF104}" destId="{759694FB-77D6-4158-9942-34B25DD179A3}" srcOrd="0" destOrd="0" presId="urn:microsoft.com/office/officeart/2018/2/layout/IconLabelDescriptionList"/>
    <dgm:cxn modelId="{6BAC2253-94EB-4BA5-81F2-69F5DA588810}" type="presOf" srcId="{1C3ED53C-83F2-43DD-A28D-520810E05D4E}" destId="{C947BFBD-BB80-42A9-9E96-24F7C5E2CFD0}" srcOrd="0" destOrd="0" presId="urn:microsoft.com/office/officeart/2018/2/layout/IconLabelDescriptionList"/>
    <dgm:cxn modelId="{F55D5F82-B950-436E-9B0D-F0039BF91B7D}" srcId="{4C2972B4-FB66-4C9D-AF21-EF39ED3826B0}" destId="{1C3ED53C-83F2-43DD-A28D-520810E05D4E}" srcOrd="0" destOrd="0" parTransId="{1B67AB82-48FF-4B0B-BA6B-EC53ED8B95CA}" sibTransId="{CA890409-4514-492C-BD36-2F71CE2A226D}"/>
    <dgm:cxn modelId="{9D584D97-7117-41D1-BFB3-80EAC645C868}" srcId="{B10C2FE7-974C-4CD9-BC33-4C022E1F0ED5}" destId="{738B3F83-E87D-42A8-AF2C-BBD25C758F12}" srcOrd="2" destOrd="0" parTransId="{6AA1FD7D-2E96-43DB-8BEB-76B5F6BFB46D}" sibTransId="{342F5BB3-BFED-44BE-8395-094C21BC6071}"/>
    <dgm:cxn modelId="{AC86BBA3-81EA-474F-B37B-0D1F58C53441}" srcId="{B10C2FE7-974C-4CD9-BC33-4C022E1F0ED5}" destId="{4C2972B4-FB66-4C9D-AF21-EF39ED3826B0}" srcOrd="0" destOrd="0" parTransId="{4048F5CA-611A-4412-8854-0A803EB3F3E6}" sibTransId="{B3ED5D39-1B02-4B0F-AF02-92D47D55DF83}"/>
    <dgm:cxn modelId="{570459AA-6338-4593-85DA-597A97A89227}" type="presOf" srcId="{B10C2FE7-974C-4CD9-BC33-4C022E1F0ED5}" destId="{9E1BD921-D27A-46F0-9591-CC54DD9646AA}" srcOrd="0" destOrd="0" presId="urn:microsoft.com/office/officeart/2018/2/layout/IconLabelDescriptionList"/>
    <dgm:cxn modelId="{772D2ED2-5DAA-4EC7-B847-795EDA7E31B5}" srcId="{EDC1AEFC-5540-4B39-9125-A993621DF104}" destId="{31D12124-06D5-49E9-9FA6-8A88FA479B58}" srcOrd="0" destOrd="0" parTransId="{B47DC503-87FF-4EA4-ABBC-A47F65443C70}" sibTransId="{B1668336-8639-44D4-888A-1890155E5C63}"/>
    <dgm:cxn modelId="{B5678EDC-8A26-41CA-BF81-7B83A6B11C90}" srcId="{B10C2FE7-974C-4CD9-BC33-4C022E1F0ED5}" destId="{EDC1AEFC-5540-4B39-9125-A993621DF104}" srcOrd="1" destOrd="0" parTransId="{E4CE8B14-7136-4FCE-AA23-4C77D2783D74}" sibTransId="{645F0A75-072E-4F19-9413-2EA559C1B8BC}"/>
    <dgm:cxn modelId="{046D33DF-9BF0-4308-92CD-AC1B5F0B7580}" type="presOf" srcId="{31D12124-06D5-49E9-9FA6-8A88FA479B58}" destId="{169E87A3-BAF4-44F5-AA30-434125E4FB3E}" srcOrd="0" destOrd="0" presId="urn:microsoft.com/office/officeart/2018/2/layout/IconLabelDescriptionList"/>
    <dgm:cxn modelId="{4DB5A1EF-6D8C-4632-A329-AA37DC0200DF}" type="presOf" srcId="{738B3F83-E87D-42A8-AF2C-BBD25C758F12}" destId="{50A3E76B-D993-4C83-BFBD-179E1E0BC59C}" srcOrd="0" destOrd="0" presId="urn:microsoft.com/office/officeart/2018/2/layout/IconLabelDescriptionList"/>
    <dgm:cxn modelId="{0041C79B-B370-47A0-B2D8-8BFDA79AA75D}" type="presParOf" srcId="{9E1BD921-D27A-46F0-9591-CC54DD9646AA}" destId="{52E94BFA-EEFE-4D52-8D47-3BE5794D000E}" srcOrd="0" destOrd="0" presId="urn:microsoft.com/office/officeart/2018/2/layout/IconLabelDescriptionList"/>
    <dgm:cxn modelId="{97873CFC-76CF-4647-9557-05F5CCBBB697}" type="presParOf" srcId="{52E94BFA-EEFE-4D52-8D47-3BE5794D000E}" destId="{2A6AD66A-5AB4-4134-BFF2-CDB29F0C4F6D}" srcOrd="0" destOrd="0" presId="urn:microsoft.com/office/officeart/2018/2/layout/IconLabelDescriptionList"/>
    <dgm:cxn modelId="{EDB7A88D-0F17-4196-833E-E19402B36E7D}" type="presParOf" srcId="{52E94BFA-EEFE-4D52-8D47-3BE5794D000E}" destId="{9DF175B7-8789-496C-AC24-71ECB2FAD627}" srcOrd="1" destOrd="0" presId="urn:microsoft.com/office/officeart/2018/2/layout/IconLabelDescriptionList"/>
    <dgm:cxn modelId="{3E64661B-4693-46BA-BEF4-14C529D0710D}" type="presParOf" srcId="{52E94BFA-EEFE-4D52-8D47-3BE5794D000E}" destId="{E40E366B-DC3C-42AC-8A22-09666427C71C}" srcOrd="2" destOrd="0" presId="urn:microsoft.com/office/officeart/2018/2/layout/IconLabelDescriptionList"/>
    <dgm:cxn modelId="{2478AD49-6837-471C-9BDB-DE07D2102E0E}" type="presParOf" srcId="{52E94BFA-EEFE-4D52-8D47-3BE5794D000E}" destId="{B15ACA46-7B37-40A0-A3C0-1CFDDF09D74C}" srcOrd="3" destOrd="0" presId="urn:microsoft.com/office/officeart/2018/2/layout/IconLabelDescriptionList"/>
    <dgm:cxn modelId="{D450F59C-B274-47A8-88C5-D9011F3EDC35}" type="presParOf" srcId="{52E94BFA-EEFE-4D52-8D47-3BE5794D000E}" destId="{C947BFBD-BB80-42A9-9E96-24F7C5E2CFD0}" srcOrd="4" destOrd="0" presId="urn:microsoft.com/office/officeart/2018/2/layout/IconLabelDescriptionList"/>
    <dgm:cxn modelId="{3BE6C6B1-7AF9-4B80-80CB-182F1FF07415}" type="presParOf" srcId="{9E1BD921-D27A-46F0-9591-CC54DD9646AA}" destId="{0C78386F-AEFD-4F58-9692-CEEB23B09EB2}" srcOrd="1" destOrd="0" presId="urn:microsoft.com/office/officeart/2018/2/layout/IconLabelDescriptionList"/>
    <dgm:cxn modelId="{BE40FC0A-C817-460C-AEB7-3BCBD890054D}" type="presParOf" srcId="{9E1BD921-D27A-46F0-9591-CC54DD9646AA}" destId="{D526A3E7-9265-4684-A6E2-8458821A35CD}" srcOrd="2" destOrd="0" presId="urn:microsoft.com/office/officeart/2018/2/layout/IconLabelDescriptionList"/>
    <dgm:cxn modelId="{DFB0FB8E-77C2-4625-A858-C670C74307B8}" type="presParOf" srcId="{D526A3E7-9265-4684-A6E2-8458821A35CD}" destId="{E1958371-E8D2-4D38-9FF0-0A308AB6425B}" srcOrd="0" destOrd="0" presId="urn:microsoft.com/office/officeart/2018/2/layout/IconLabelDescriptionList"/>
    <dgm:cxn modelId="{593EAA87-A888-41F1-A3DF-0376E893FFD6}" type="presParOf" srcId="{D526A3E7-9265-4684-A6E2-8458821A35CD}" destId="{D308C94A-7B46-402C-A053-E52604B44E87}" srcOrd="1" destOrd="0" presId="urn:microsoft.com/office/officeart/2018/2/layout/IconLabelDescriptionList"/>
    <dgm:cxn modelId="{FFB237CF-AA70-4AD4-A9F0-43B41A8766B3}" type="presParOf" srcId="{D526A3E7-9265-4684-A6E2-8458821A35CD}" destId="{759694FB-77D6-4158-9942-34B25DD179A3}" srcOrd="2" destOrd="0" presId="urn:microsoft.com/office/officeart/2018/2/layout/IconLabelDescriptionList"/>
    <dgm:cxn modelId="{F9D62E18-8DCC-49B2-956C-83780439B47F}" type="presParOf" srcId="{D526A3E7-9265-4684-A6E2-8458821A35CD}" destId="{AF5A7327-E6E3-477C-B87D-C2F2C1FF1514}" srcOrd="3" destOrd="0" presId="urn:microsoft.com/office/officeart/2018/2/layout/IconLabelDescriptionList"/>
    <dgm:cxn modelId="{DB20843F-E6CF-4480-A4ED-FDD251981086}" type="presParOf" srcId="{D526A3E7-9265-4684-A6E2-8458821A35CD}" destId="{169E87A3-BAF4-44F5-AA30-434125E4FB3E}" srcOrd="4" destOrd="0" presId="urn:microsoft.com/office/officeart/2018/2/layout/IconLabelDescriptionList"/>
    <dgm:cxn modelId="{2E8B4A8A-A2BA-4567-BAC9-5651DA9A45B0}" type="presParOf" srcId="{9E1BD921-D27A-46F0-9591-CC54DD9646AA}" destId="{85C1765A-E381-44B8-8DC7-E87CEAD29DE2}" srcOrd="3" destOrd="0" presId="urn:microsoft.com/office/officeart/2018/2/layout/IconLabelDescriptionList"/>
    <dgm:cxn modelId="{21873160-DB85-4F14-8768-38AD4BE640B0}" type="presParOf" srcId="{9E1BD921-D27A-46F0-9591-CC54DD9646AA}" destId="{EAF86D50-A54C-4D46-9F14-53F0D32AAE06}" srcOrd="4" destOrd="0" presId="urn:microsoft.com/office/officeart/2018/2/layout/IconLabelDescriptionList"/>
    <dgm:cxn modelId="{711E22DD-20A3-4E20-BA8B-4CBA30F25382}" type="presParOf" srcId="{EAF86D50-A54C-4D46-9F14-53F0D32AAE06}" destId="{B474C41D-C4C2-4A30-8E5B-419E07DA999D}" srcOrd="0" destOrd="0" presId="urn:microsoft.com/office/officeart/2018/2/layout/IconLabelDescriptionList"/>
    <dgm:cxn modelId="{4098776D-92C5-41B1-B092-4C691B5BC49A}" type="presParOf" srcId="{EAF86D50-A54C-4D46-9F14-53F0D32AAE06}" destId="{82F822F9-0670-43D4-A37C-28783E8F4C3A}" srcOrd="1" destOrd="0" presId="urn:microsoft.com/office/officeart/2018/2/layout/IconLabelDescriptionList"/>
    <dgm:cxn modelId="{47D04D88-571B-4E6C-9969-9F17D7F6F22B}" type="presParOf" srcId="{EAF86D50-A54C-4D46-9F14-53F0D32AAE06}" destId="{50A3E76B-D993-4C83-BFBD-179E1E0BC59C}" srcOrd="2" destOrd="0" presId="urn:microsoft.com/office/officeart/2018/2/layout/IconLabelDescriptionList"/>
    <dgm:cxn modelId="{79ADD1BD-AF1D-4571-98EF-9EAC238DE9E6}" type="presParOf" srcId="{EAF86D50-A54C-4D46-9F14-53F0D32AAE06}" destId="{6678AD75-4018-4E3B-A10A-F15F02DF645D}" srcOrd="3" destOrd="0" presId="urn:microsoft.com/office/officeart/2018/2/layout/IconLabelDescriptionList"/>
    <dgm:cxn modelId="{73D062AC-9726-4F0C-96BF-C9A86FF23544}" type="presParOf" srcId="{EAF86D50-A54C-4D46-9F14-53F0D32AAE06}" destId="{5FD20A02-42D0-4DBA-807F-CE4A2B9E0AC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87B5F7-A70E-4082-A985-DD671CA760D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D0D89A-7184-42C1-BACE-5D5DD74E90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Database Backup.</a:t>
          </a:r>
        </a:p>
      </dgm:t>
    </dgm:pt>
    <dgm:pt modelId="{85158620-F127-4D42-9775-8B9A27045D97}" type="parTrans" cxnId="{096FA3F6-A8E2-4D8D-A3F6-C93340537924}">
      <dgm:prSet/>
      <dgm:spPr/>
      <dgm:t>
        <a:bodyPr/>
        <a:lstStyle/>
        <a:p>
          <a:endParaRPr lang="en-US"/>
        </a:p>
      </dgm:t>
    </dgm:pt>
    <dgm:pt modelId="{4055F9C4-7744-4847-AF24-36DDF3B5EB7D}" type="sibTrans" cxnId="{096FA3F6-A8E2-4D8D-A3F6-C93340537924}">
      <dgm:prSet/>
      <dgm:spPr/>
      <dgm:t>
        <a:bodyPr/>
        <a:lstStyle/>
        <a:p>
          <a:endParaRPr lang="en-US"/>
        </a:p>
      </dgm:t>
    </dgm:pt>
    <dgm:pt modelId="{1EE366A1-2F87-49F3-8317-9DF3E48AB5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Prepare the database, make folders, save a time-stamped backup using a command, and note if it worked in a log file.</a:t>
          </a:r>
        </a:p>
      </dgm:t>
    </dgm:pt>
    <dgm:pt modelId="{5C0F5E13-B294-409F-B6D4-B79703FAB606}" type="parTrans" cxnId="{2F0E38EC-1D16-4E72-B557-EB6A5D009DD8}">
      <dgm:prSet/>
      <dgm:spPr/>
      <dgm:t>
        <a:bodyPr/>
        <a:lstStyle/>
        <a:p>
          <a:endParaRPr lang="en-US"/>
        </a:p>
      </dgm:t>
    </dgm:pt>
    <dgm:pt modelId="{95177ADB-C0B3-4FA4-AE16-95874647AFF1}" type="sibTrans" cxnId="{2F0E38EC-1D16-4E72-B557-EB6A5D009DD8}">
      <dgm:prSet/>
      <dgm:spPr/>
      <dgm:t>
        <a:bodyPr/>
        <a:lstStyle/>
        <a:p>
          <a:endParaRPr lang="en-US"/>
        </a:p>
      </dgm:t>
    </dgm:pt>
    <dgm:pt modelId="{86EC5C3C-54E2-4AC4-95E8-86918F25CC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Disk Space Monitoring.</a:t>
          </a:r>
        </a:p>
      </dgm:t>
    </dgm:pt>
    <dgm:pt modelId="{D224A314-5271-48CC-9B9D-95F3148019A4}" type="parTrans" cxnId="{2E1099D5-B350-4593-B9FA-6DAF6A9FD894}">
      <dgm:prSet/>
      <dgm:spPr/>
      <dgm:t>
        <a:bodyPr/>
        <a:lstStyle/>
        <a:p>
          <a:endParaRPr lang="en-US"/>
        </a:p>
      </dgm:t>
    </dgm:pt>
    <dgm:pt modelId="{B6CBC481-3DCC-41A2-9A79-8DD1A096CFA0}" type="sibTrans" cxnId="{2E1099D5-B350-4593-B9FA-6DAF6A9FD894}">
      <dgm:prSet/>
      <dgm:spPr/>
      <dgm:t>
        <a:bodyPr/>
        <a:lstStyle/>
        <a:p>
          <a:endParaRPr lang="en-US"/>
        </a:p>
      </dgm:t>
    </dgm:pt>
    <dgm:pt modelId="{A5165495-E350-4132-B1A1-A26265E857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 a disk usage limit, check disk usage with df -h, compare it to the limit, show a warning if it's too high, and log the status with a timestamp.</a:t>
          </a:r>
        </a:p>
      </dgm:t>
    </dgm:pt>
    <dgm:pt modelId="{B5842B50-5FE4-482A-83A8-6D19BD68604A}" type="parTrans" cxnId="{8A66FFF9-BDB9-4706-8E16-85EF03EFFA05}">
      <dgm:prSet/>
      <dgm:spPr/>
      <dgm:t>
        <a:bodyPr/>
        <a:lstStyle/>
        <a:p>
          <a:endParaRPr lang="en-US"/>
        </a:p>
      </dgm:t>
    </dgm:pt>
    <dgm:pt modelId="{04FDC764-9615-458F-8471-F8D4EFAD71FD}" type="sibTrans" cxnId="{8A66FFF9-BDB9-4706-8E16-85EF03EFFA05}">
      <dgm:prSet/>
      <dgm:spPr/>
      <dgm:t>
        <a:bodyPr/>
        <a:lstStyle/>
        <a:p>
          <a:endParaRPr lang="en-US"/>
        </a:p>
      </dgm:t>
    </dgm:pt>
    <dgm:pt modelId="{EA2364AB-2FB2-40A6-A29C-49BAA8D433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Task scheduling.</a:t>
          </a:r>
        </a:p>
      </dgm:t>
    </dgm:pt>
    <dgm:pt modelId="{A64D7894-7D9F-4127-B546-C6DAC50F772A}" type="parTrans" cxnId="{B49145B0-EC85-4D7F-9CB6-5A5BD28191EE}">
      <dgm:prSet/>
      <dgm:spPr/>
      <dgm:t>
        <a:bodyPr/>
        <a:lstStyle/>
        <a:p>
          <a:endParaRPr lang="en-US"/>
        </a:p>
      </dgm:t>
    </dgm:pt>
    <dgm:pt modelId="{A75D7585-53AE-44AA-ACBC-D800FFFDFA0B}" type="sibTrans" cxnId="{B49145B0-EC85-4D7F-9CB6-5A5BD28191EE}">
      <dgm:prSet/>
      <dgm:spPr/>
      <dgm:t>
        <a:bodyPr/>
        <a:lstStyle/>
        <a:p>
          <a:endParaRPr lang="en-US"/>
        </a:p>
      </dgm:t>
    </dgm:pt>
    <dgm:pt modelId="{F4287C70-0DC5-42B6-99D4-3DCCDC0C52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task scheduler in windows.</a:t>
          </a:r>
        </a:p>
      </dgm:t>
    </dgm:pt>
    <dgm:pt modelId="{951464AC-39BE-4C17-A78F-E1EAF7F5C029}" type="parTrans" cxnId="{CC95BDDF-162F-4805-9CFA-CFABE811E436}">
      <dgm:prSet/>
      <dgm:spPr/>
      <dgm:t>
        <a:bodyPr/>
        <a:lstStyle/>
        <a:p>
          <a:endParaRPr lang="en-US"/>
        </a:p>
      </dgm:t>
    </dgm:pt>
    <dgm:pt modelId="{B26F2F64-6436-43A3-B7C9-A774821E3240}" type="sibTrans" cxnId="{CC95BDDF-162F-4805-9CFA-CFABE811E436}">
      <dgm:prSet/>
      <dgm:spPr/>
      <dgm:t>
        <a:bodyPr/>
        <a:lstStyle/>
        <a:p>
          <a:endParaRPr lang="en-US"/>
        </a:p>
      </dgm:t>
    </dgm:pt>
    <dgm:pt modelId="{F2CD5064-95F1-4750-97D7-89A79E6D621D}" type="pres">
      <dgm:prSet presAssocID="{F687B5F7-A70E-4082-A985-DD671CA760D2}" presName="root" presStyleCnt="0">
        <dgm:presLayoutVars>
          <dgm:dir/>
          <dgm:resizeHandles val="exact"/>
        </dgm:presLayoutVars>
      </dgm:prSet>
      <dgm:spPr/>
    </dgm:pt>
    <dgm:pt modelId="{5A07951C-057D-4349-9500-BAC387D008B5}" type="pres">
      <dgm:prSet presAssocID="{21D0D89A-7184-42C1-BACE-5D5DD74E906A}" presName="compNode" presStyleCnt="0"/>
      <dgm:spPr/>
    </dgm:pt>
    <dgm:pt modelId="{354E4AB3-EDF9-4A1F-9B30-01EB1F8710F5}" type="pres">
      <dgm:prSet presAssocID="{21D0D89A-7184-42C1-BACE-5D5DD74E90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D7598E8-1F43-452D-82DF-81AD925D937E}" type="pres">
      <dgm:prSet presAssocID="{21D0D89A-7184-42C1-BACE-5D5DD74E906A}" presName="iconSpace" presStyleCnt="0"/>
      <dgm:spPr/>
    </dgm:pt>
    <dgm:pt modelId="{CF129165-1262-4E38-A5E1-635F3F587C62}" type="pres">
      <dgm:prSet presAssocID="{21D0D89A-7184-42C1-BACE-5D5DD74E906A}" presName="parTx" presStyleLbl="revTx" presStyleIdx="0" presStyleCnt="6">
        <dgm:presLayoutVars>
          <dgm:chMax val="0"/>
          <dgm:chPref val="0"/>
        </dgm:presLayoutVars>
      </dgm:prSet>
      <dgm:spPr/>
    </dgm:pt>
    <dgm:pt modelId="{32863155-1E25-4AD0-AF2B-E2ADF7A7540B}" type="pres">
      <dgm:prSet presAssocID="{21D0D89A-7184-42C1-BACE-5D5DD74E906A}" presName="txSpace" presStyleCnt="0"/>
      <dgm:spPr/>
    </dgm:pt>
    <dgm:pt modelId="{F634904C-940C-47CA-A7A5-53165E233A3E}" type="pres">
      <dgm:prSet presAssocID="{21D0D89A-7184-42C1-BACE-5D5DD74E906A}" presName="desTx" presStyleLbl="revTx" presStyleIdx="1" presStyleCnt="6">
        <dgm:presLayoutVars/>
      </dgm:prSet>
      <dgm:spPr/>
    </dgm:pt>
    <dgm:pt modelId="{A258813A-421E-423A-B4CA-4790DFB39561}" type="pres">
      <dgm:prSet presAssocID="{4055F9C4-7744-4847-AF24-36DDF3B5EB7D}" presName="sibTrans" presStyleCnt="0"/>
      <dgm:spPr/>
    </dgm:pt>
    <dgm:pt modelId="{16DEB040-C66D-49FB-9610-6A2134A4968D}" type="pres">
      <dgm:prSet presAssocID="{86EC5C3C-54E2-4AC4-95E8-86918F25CC54}" presName="compNode" presStyleCnt="0"/>
      <dgm:spPr/>
    </dgm:pt>
    <dgm:pt modelId="{DA5AEF88-0999-46BC-AB80-3F6DD3E19CDF}" type="pres">
      <dgm:prSet presAssocID="{86EC5C3C-54E2-4AC4-95E8-86918F25CC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639243C0-1733-4AC2-9FD3-E97BF114B59D}" type="pres">
      <dgm:prSet presAssocID="{86EC5C3C-54E2-4AC4-95E8-86918F25CC54}" presName="iconSpace" presStyleCnt="0"/>
      <dgm:spPr/>
    </dgm:pt>
    <dgm:pt modelId="{C0FFEF23-E775-4864-A742-981023DB3307}" type="pres">
      <dgm:prSet presAssocID="{86EC5C3C-54E2-4AC4-95E8-86918F25CC54}" presName="parTx" presStyleLbl="revTx" presStyleIdx="2" presStyleCnt="6">
        <dgm:presLayoutVars>
          <dgm:chMax val="0"/>
          <dgm:chPref val="0"/>
        </dgm:presLayoutVars>
      </dgm:prSet>
      <dgm:spPr/>
    </dgm:pt>
    <dgm:pt modelId="{BCFC3211-A7C0-45FE-9934-E1F4E91E4CF4}" type="pres">
      <dgm:prSet presAssocID="{86EC5C3C-54E2-4AC4-95E8-86918F25CC54}" presName="txSpace" presStyleCnt="0"/>
      <dgm:spPr/>
    </dgm:pt>
    <dgm:pt modelId="{17DF20B0-B3EB-41F2-8A95-D59DDF64BB2B}" type="pres">
      <dgm:prSet presAssocID="{86EC5C3C-54E2-4AC4-95E8-86918F25CC54}" presName="desTx" presStyleLbl="revTx" presStyleIdx="3" presStyleCnt="6">
        <dgm:presLayoutVars/>
      </dgm:prSet>
      <dgm:spPr/>
    </dgm:pt>
    <dgm:pt modelId="{EFFA6B98-881C-47B1-8BC6-3A8458CD7DD2}" type="pres">
      <dgm:prSet presAssocID="{B6CBC481-3DCC-41A2-9A79-8DD1A096CFA0}" presName="sibTrans" presStyleCnt="0"/>
      <dgm:spPr/>
    </dgm:pt>
    <dgm:pt modelId="{587C9A9D-E04A-4D79-A362-30E85C42BF38}" type="pres">
      <dgm:prSet presAssocID="{EA2364AB-2FB2-40A6-A29C-49BAA8D43304}" presName="compNode" presStyleCnt="0"/>
      <dgm:spPr/>
    </dgm:pt>
    <dgm:pt modelId="{4987C878-B35B-4123-B428-594399A54645}" type="pres">
      <dgm:prSet presAssocID="{EA2364AB-2FB2-40A6-A29C-49BAA8D433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CAF9DC1F-9E09-4371-9AFA-C5787C9B201F}" type="pres">
      <dgm:prSet presAssocID="{EA2364AB-2FB2-40A6-A29C-49BAA8D43304}" presName="iconSpace" presStyleCnt="0"/>
      <dgm:spPr/>
    </dgm:pt>
    <dgm:pt modelId="{B4FB5A52-BCD4-4D20-9015-262D67E23250}" type="pres">
      <dgm:prSet presAssocID="{EA2364AB-2FB2-40A6-A29C-49BAA8D43304}" presName="parTx" presStyleLbl="revTx" presStyleIdx="4" presStyleCnt="6">
        <dgm:presLayoutVars>
          <dgm:chMax val="0"/>
          <dgm:chPref val="0"/>
        </dgm:presLayoutVars>
      </dgm:prSet>
      <dgm:spPr/>
    </dgm:pt>
    <dgm:pt modelId="{C4E3A723-8ECE-4668-AC62-6F88EE8BD281}" type="pres">
      <dgm:prSet presAssocID="{EA2364AB-2FB2-40A6-A29C-49BAA8D43304}" presName="txSpace" presStyleCnt="0"/>
      <dgm:spPr/>
    </dgm:pt>
    <dgm:pt modelId="{060CFDE5-FA77-4918-8E74-30204E178127}" type="pres">
      <dgm:prSet presAssocID="{EA2364AB-2FB2-40A6-A29C-49BAA8D43304}" presName="desTx" presStyleLbl="revTx" presStyleIdx="5" presStyleCnt="6">
        <dgm:presLayoutVars/>
      </dgm:prSet>
      <dgm:spPr/>
    </dgm:pt>
  </dgm:ptLst>
  <dgm:cxnLst>
    <dgm:cxn modelId="{90AFFE1D-CDA3-4DD3-AF19-5881FE361C29}" type="presOf" srcId="{86EC5C3C-54E2-4AC4-95E8-86918F25CC54}" destId="{C0FFEF23-E775-4864-A742-981023DB3307}" srcOrd="0" destOrd="0" presId="urn:microsoft.com/office/officeart/2018/5/layout/CenteredIconLabelDescriptionList"/>
    <dgm:cxn modelId="{4E4A7C3A-50B3-466A-AAEB-573748FDC46B}" type="presOf" srcId="{F4287C70-0DC5-42B6-99D4-3DCCDC0C52DB}" destId="{060CFDE5-FA77-4918-8E74-30204E178127}" srcOrd="0" destOrd="0" presId="urn:microsoft.com/office/officeart/2018/5/layout/CenteredIconLabelDescriptionList"/>
    <dgm:cxn modelId="{1A0E4E45-7C38-4126-BDD6-1DBA196024BB}" type="presOf" srcId="{21D0D89A-7184-42C1-BACE-5D5DD74E906A}" destId="{CF129165-1262-4E38-A5E1-635F3F587C62}" srcOrd="0" destOrd="0" presId="urn:microsoft.com/office/officeart/2018/5/layout/CenteredIconLabelDescriptionList"/>
    <dgm:cxn modelId="{9ED6D450-5D25-4896-99E8-9FE14E4622E2}" type="presOf" srcId="{EA2364AB-2FB2-40A6-A29C-49BAA8D43304}" destId="{B4FB5A52-BCD4-4D20-9015-262D67E23250}" srcOrd="0" destOrd="0" presId="urn:microsoft.com/office/officeart/2018/5/layout/CenteredIconLabelDescriptionList"/>
    <dgm:cxn modelId="{B49145B0-EC85-4D7F-9CB6-5A5BD28191EE}" srcId="{F687B5F7-A70E-4082-A985-DD671CA760D2}" destId="{EA2364AB-2FB2-40A6-A29C-49BAA8D43304}" srcOrd="2" destOrd="0" parTransId="{A64D7894-7D9F-4127-B546-C6DAC50F772A}" sibTransId="{A75D7585-53AE-44AA-ACBC-D800FFFDFA0B}"/>
    <dgm:cxn modelId="{7AB850B5-A8E9-456E-9663-52B57D2F7FAA}" type="presOf" srcId="{A5165495-E350-4132-B1A1-A26265E85707}" destId="{17DF20B0-B3EB-41F2-8A95-D59DDF64BB2B}" srcOrd="0" destOrd="0" presId="urn:microsoft.com/office/officeart/2018/5/layout/CenteredIconLabelDescriptionList"/>
    <dgm:cxn modelId="{4BB32EBA-7814-41BA-9CB3-7485AC79CA24}" type="presOf" srcId="{F687B5F7-A70E-4082-A985-DD671CA760D2}" destId="{F2CD5064-95F1-4750-97D7-89A79E6D621D}" srcOrd="0" destOrd="0" presId="urn:microsoft.com/office/officeart/2018/5/layout/CenteredIconLabelDescriptionList"/>
    <dgm:cxn modelId="{2E1099D5-B350-4593-B9FA-6DAF6A9FD894}" srcId="{F687B5F7-A70E-4082-A985-DD671CA760D2}" destId="{86EC5C3C-54E2-4AC4-95E8-86918F25CC54}" srcOrd="1" destOrd="0" parTransId="{D224A314-5271-48CC-9B9D-95F3148019A4}" sibTransId="{B6CBC481-3DCC-41A2-9A79-8DD1A096CFA0}"/>
    <dgm:cxn modelId="{AE4A37D9-89DF-4494-BDE7-38B7CD4A29F6}" type="presOf" srcId="{1EE366A1-2F87-49F3-8317-9DF3E48AB5C7}" destId="{F634904C-940C-47CA-A7A5-53165E233A3E}" srcOrd="0" destOrd="0" presId="urn:microsoft.com/office/officeart/2018/5/layout/CenteredIconLabelDescriptionList"/>
    <dgm:cxn modelId="{CC95BDDF-162F-4805-9CFA-CFABE811E436}" srcId="{EA2364AB-2FB2-40A6-A29C-49BAA8D43304}" destId="{F4287C70-0DC5-42B6-99D4-3DCCDC0C52DB}" srcOrd="0" destOrd="0" parTransId="{951464AC-39BE-4C17-A78F-E1EAF7F5C029}" sibTransId="{B26F2F64-6436-43A3-B7C9-A774821E3240}"/>
    <dgm:cxn modelId="{2F0E38EC-1D16-4E72-B557-EB6A5D009DD8}" srcId="{21D0D89A-7184-42C1-BACE-5D5DD74E906A}" destId="{1EE366A1-2F87-49F3-8317-9DF3E48AB5C7}" srcOrd="0" destOrd="0" parTransId="{5C0F5E13-B294-409F-B6D4-B79703FAB606}" sibTransId="{95177ADB-C0B3-4FA4-AE16-95874647AFF1}"/>
    <dgm:cxn modelId="{096FA3F6-A8E2-4D8D-A3F6-C93340537924}" srcId="{F687B5F7-A70E-4082-A985-DD671CA760D2}" destId="{21D0D89A-7184-42C1-BACE-5D5DD74E906A}" srcOrd="0" destOrd="0" parTransId="{85158620-F127-4D42-9775-8B9A27045D97}" sibTransId="{4055F9C4-7744-4847-AF24-36DDF3B5EB7D}"/>
    <dgm:cxn modelId="{8A66FFF9-BDB9-4706-8E16-85EF03EFFA05}" srcId="{86EC5C3C-54E2-4AC4-95E8-86918F25CC54}" destId="{A5165495-E350-4132-B1A1-A26265E85707}" srcOrd="0" destOrd="0" parTransId="{B5842B50-5FE4-482A-83A8-6D19BD68604A}" sibTransId="{04FDC764-9615-458F-8471-F8D4EFAD71FD}"/>
    <dgm:cxn modelId="{011B44D2-E88E-4B09-975D-293363870DD7}" type="presParOf" srcId="{F2CD5064-95F1-4750-97D7-89A79E6D621D}" destId="{5A07951C-057D-4349-9500-BAC387D008B5}" srcOrd="0" destOrd="0" presId="urn:microsoft.com/office/officeart/2018/5/layout/CenteredIconLabelDescriptionList"/>
    <dgm:cxn modelId="{F456B63E-DC8B-494F-85EE-70CC4C21A79C}" type="presParOf" srcId="{5A07951C-057D-4349-9500-BAC387D008B5}" destId="{354E4AB3-EDF9-4A1F-9B30-01EB1F8710F5}" srcOrd="0" destOrd="0" presId="urn:microsoft.com/office/officeart/2018/5/layout/CenteredIconLabelDescriptionList"/>
    <dgm:cxn modelId="{7026E4BE-E00D-4AAB-8AE8-79B0AF9A462F}" type="presParOf" srcId="{5A07951C-057D-4349-9500-BAC387D008B5}" destId="{AD7598E8-1F43-452D-82DF-81AD925D937E}" srcOrd="1" destOrd="0" presId="urn:microsoft.com/office/officeart/2018/5/layout/CenteredIconLabelDescriptionList"/>
    <dgm:cxn modelId="{92AC9A49-561E-43F3-9B64-40C1E459F788}" type="presParOf" srcId="{5A07951C-057D-4349-9500-BAC387D008B5}" destId="{CF129165-1262-4E38-A5E1-635F3F587C62}" srcOrd="2" destOrd="0" presId="urn:microsoft.com/office/officeart/2018/5/layout/CenteredIconLabelDescriptionList"/>
    <dgm:cxn modelId="{EB6401A5-CE50-4D53-99DB-F751DD023A34}" type="presParOf" srcId="{5A07951C-057D-4349-9500-BAC387D008B5}" destId="{32863155-1E25-4AD0-AF2B-E2ADF7A7540B}" srcOrd="3" destOrd="0" presId="urn:microsoft.com/office/officeart/2018/5/layout/CenteredIconLabelDescriptionList"/>
    <dgm:cxn modelId="{1D48F1A2-2D8D-4A08-A993-CE44EE5F513F}" type="presParOf" srcId="{5A07951C-057D-4349-9500-BAC387D008B5}" destId="{F634904C-940C-47CA-A7A5-53165E233A3E}" srcOrd="4" destOrd="0" presId="urn:microsoft.com/office/officeart/2018/5/layout/CenteredIconLabelDescriptionList"/>
    <dgm:cxn modelId="{2DA4D975-04E9-4A3D-B370-86D5F8AFDDE1}" type="presParOf" srcId="{F2CD5064-95F1-4750-97D7-89A79E6D621D}" destId="{A258813A-421E-423A-B4CA-4790DFB39561}" srcOrd="1" destOrd="0" presId="urn:microsoft.com/office/officeart/2018/5/layout/CenteredIconLabelDescriptionList"/>
    <dgm:cxn modelId="{408B7C1F-DA3F-4B5D-BD6F-9B33D3048785}" type="presParOf" srcId="{F2CD5064-95F1-4750-97D7-89A79E6D621D}" destId="{16DEB040-C66D-49FB-9610-6A2134A4968D}" srcOrd="2" destOrd="0" presId="urn:microsoft.com/office/officeart/2018/5/layout/CenteredIconLabelDescriptionList"/>
    <dgm:cxn modelId="{83B6BC03-C248-4353-9A20-363D0A3949B9}" type="presParOf" srcId="{16DEB040-C66D-49FB-9610-6A2134A4968D}" destId="{DA5AEF88-0999-46BC-AB80-3F6DD3E19CDF}" srcOrd="0" destOrd="0" presId="urn:microsoft.com/office/officeart/2018/5/layout/CenteredIconLabelDescriptionList"/>
    <dgm:cxn modelId="{5C64C4C9-2CAD-48E7-A293-F5CF7A6374F4}" type="presParOf" srcId="{16DEB040-C66D-49FB-9610-6A2134A4968D}" destId="{639243C0-1733-4AC2-9FD3-E97BF114B59D}" srcOrd="1" destOrd="0" presId="urn:microsoft.com/office/officeart/2018/5/layout/CenteredIconLabelDescriptionList"/>
    <dgm:cxn modelId="{3EEDDA29-13C3-4A3B-ABB6-C1E22C839DFC}" type="presParOf" srcId="{16DEB040-C66D-49FB-9610-6A2134A4968D}" destId="{C0FFEF23-E775-4864-A742-981023DB3307}" srcOrd="2" destOrd="0" presId="urn:microsoft.com/office/officeart/2018/5/layout/CenteredIconLabelDescriptionList"/>
    <dgm:cxn modelId="{4AC8DB08-C745-4814-9720-E6F210233F45}" type="presParOf" srcId="{16DEB040-C66D-49FB-9610-6A2134A4968D}" destId="{BCFC3211-A7C0-45FE-9934-E1F4E91E4CF4}" srcOrd="3" destOrd="0" presId="urn:microsoft.com/office/officeart/2018/5/layout/CenteredIconLabelDescriptionList"/>
    <dgm:cxn modelId="{6D4A8769-7106-4426-88B7-5D682C3E1C43}" type="presParOf" srcId="{16DEB040-C66D-49FB-9610-6A2134A4968D}" destId="{17DF20B0-B3EB-41F2-8A95-D59DDF64BB2B}" srcOrd="4" destOrd="0" presId="urn:microsoft.com/office/officeart/2018/5/layout/CenteredIconLabelDescriptionList"/>
    <dgm:cxn modelId="{98001331-8C31-4A84-BFD4-FFFFD16ED6D1}" type="presParOf" srcId="{F2CD5064-95F1-4750-97D7-89A79E6D621D}" destId="{EFFA6B98-881C-47B1-8BC6-3A8458CD7DD2}" srcOrd="3" destOrd="0" presId="urn:microsoft.com/office/officeart/2018/5/layout/CenteredIconLabelDescriptionList"/>
    <dgm:cxn modelId="{88650142-FD4C-422A-9512-EDCCDE4C3087}" type="presParOf" srcId="{F2CD5064-95F1-4750-97D7-89A79E6D621D}" destId="{587C9A9D-E04A-4D79-A362-30E85C42BF38}" srcOrd="4" destOrd="0" presId="urn:microsoft.com/office/officeart/2018/5/layout/CenteredIconLabelDescriptionList"/>
    <dgm:cxn modelId="{4007E186-ABCD-49E4-BA2E-786581240B38}" type="presParOf" srcId="{587C9A9D-E04A-4D79-A362-30E85C42BF38}" destId="{4987C878-B35B-4123-B428-594399A54645}" srcOrd="0" destOrd="0" presId="urn:microsoft.com/office/officeart/2018/5/layout/CenteredIconLabelDescriptionList"/>
    <dgm:cxn modelId="{F4243B1C-2390-4086-BA09-8541EC1076ED}" type="presParOf" srcId="{587C9A9D-E04A-4D79-A362-30E85C42BF38}" destId="{CAF9DC1F-9E09-4371-9AFA-C5787C9B201F}" srcOrd="1" destOrd="0" presId="urn:microsoft.com/office/officeart/2018/5/layout/CenteredIconLabelDescriptionList"/>
    <dgm:cxn modelId="{D3AA6343-1EE8-4E17-9731-4AA55B2009D5}" type="presParOf" srcId="{587C9A9D-E04A-4D79-A362-30E85C42BF38}" destId="{B4FB5A52-BCD4-4D20-9015-262D67E23250}" srcOrd="2" destOrd="0" presId="urn:microsoft.com/office/officeart/2018/5/layout/CenteredIconLabelDescriptionList"/>
    <dgm:cxn modelId="{86F3A62A-BCE1-49C4-A6DE-92C7DAE81B2D}" type="presParOf" srcId="{587C9A9D-E04A-4D79-A362-30E85C42BF38}" destId="{C4E3A723-8ECE-4668-AC62-6F88EE8BD281}" srcOrd="3" destOrd="0" presId="urn:microsoft.com/office/officeart/2018/5/layout/CenteredIconLabelDescriptionList"/>
    <dgm:cxn modelId="{DDAA69B5-E85B-4EC0-ADEC-011947AE57EB}" type="presParOf" srcId="{587C9A9D-E04A-4D79-A362-30E85C42BF38}" destId="{060CFDE5-FA77-4918-8E74-30204E17812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38FB6-810A-4CAD-B157-B9B1AA6D5275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5841C-5FBB-4F09-AE9F-EB7ACF532687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Student Management System is a Java-based application designed to efficiently manage student information.</a:t>
          </a:r>
        </a:p>
      </dsp:txBody>
      <dsp:txXfrm>
        <a:off x="765914" y="2943510"/>
        <a:ext cx="4320000" cy="720000"/>
      </dsp:txXfrm>
    </dsp:sp>
    <dsp:sp modelId="{540E402F-CE72-4E90-B033-B141A0B7553A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923E3-1BCC-4B45-A73E-4956E7031A93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provides a robust graphical user interface (GUI) for various tasks related to student management.</a:t>
          </a:r>
        </a:p>
      </dsp:txBody>
      <dsp:txXfrm>
        <a:off x="5841914" y="2943510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33AA7-17DE-4098-B766-E6CDEE662AF1}">
      <dsp:nvSpPr>
        <dsp:cNvPr id="0" name=""/>
        <dsp:cNvSpPr/>
      </dsp:nvSpPr>
      <dsp:spPr>
        <a:xfrm>
          <a:off x="1061437" y="969688"/>
          <a:ext cx="1141382" cy="1141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423CC-98C1-4A53-84F6-42FF71AA3183}">
      <dsp:nvSpPr>
        <dsp:cNvPr id="0" name=""/>
        <dsp:cNvSpPr/>
      </dsp:nvSpPr>
      <dsp:spPr>
        <a:xfrm>
          <a:off x="1582" y="2207968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 dirty="0"/>
            <a:t>Student</a:t>
          </a:r>
        </a:p>
      </dsp:txBody>
      <dsp:txXfrm>
        <a:off x="1582" y="2207968"/>
        <a:ext cx="3261093" cy="489164"/>
      </dsp:txXfrm>
    </dsp:sp>
    <dsp:sp modelId="{4DE8FA78-76E0-4AA0-B1DA-7AD63FCBA7F0}">
      <dsp:nvSpPr>
        <dsp:cNvPr id="0" name=""/>
        <dsp:cNvSpPr/>
      </dsp:nvSpPr>
      <dsp:spPr>
        <a:xfrm>
          <a:off x="1582" y="2742201"/>
          <a:ext cx="3261093" cy="480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Belongs to one Department, Enrolls in many Courses.</a:t>
          </a:r>
        </a:p>
      </dsp:txBody>
      <dsp:txXfrm>
        <a:off x="1582" y="2742201"/>
        <a:ext cx="3261093" cy="480915"/>
      </dsp:txXfrm>
    </dsp:sp>
    <dsp:sp modelId="{127D47AB-5959-49D1-AB43-93EC2F7F2F09}">
      <dsp:nvSpPr>
        <dsp:cNvPr id="0" name=""/>
        <dsp:cNvSpPr/>
      </dsp:nvSpPr>
      <dsp:spPr>
        <a:xfrm>
          <a:off x="4893223" y="969688"/>
          <a:ext cx="1141382" cy="1141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50DF6-B777-4771-907E-CCEEAE261D9D}">
      <dsp:nvSpPr>
        <dsp:cNvPr id="0" name=""/>
        <dsp:cNvSpPr/>
      </dsp:nvSpPr>
      <dsp:spPr>
        <a:xfrm>
          <a:off x="3833367" y="2207968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 dirty="0"/>
            <a:t>Course </a:t>
          </a:r>
        </a:p>
      </dsp:txBody>
      <dsp:txXfrm>
        <a:off x="3833367" y="2207968"/>
        <a:ext cx="3261093" cy="489164"/>
      </dsp:txXfrm>
    </dsp:sp>
    <dsp:sp modelId="{43A560B7-4221-43FC-B7E0-AB3F7E9283AE}">
      <dsp:nvSpPr>
        <dsp:cNvPr id="0" name=""/>
        <dsp:cNvSpPr/>
      </dsp:nvSpPr>
      <dsp:spPr>
        <a:xfrm>
          <a:off x="3833367" y="2742201"/>
          <a:ext cx="3261093" cy="480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Offered by one Department, Has many Students.</a:t>
          </a:r>
        </a:p>
      </dsp:txBody>
      <dsp:txXfrm>
        <a:off x="3833367" y="2742201"/>
        <a:ext cx="3261093" cy="480915"/>
      </dsp:txXfrm>
    </dsp:sp>
    <dsp:sp modelId="{C3002037-C1FE-4B5B-BD9E-92296B48C947}">
      <dsp:nvSpPr>
        <dsp:cNvPr id="0" name=""/>
        <dsp:cNvSpPr/>
      </dsp:nvSpPr>
      <dsp:spPr>
        <a:xfrm>
          <a:off x="8725008" y="969688"/>
          <a:ext cx="1141382" cy="1141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11F4B-FFF1-422C-9AE7-DE9E0BD47722}">
      <dsp:nvSpPr>
        <dsp:cNvPr id="0" name=""/>
        <dsp:cNvSpPr/>
      </dsp:nvSpPr>
      <dsp:spPr>
        <a:xfrm>
          <a:off x="7665152" y="2207968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 dirty="0"/>
            <a:t>Department</a:t>
          </a:r>
        </a:p>
      </dsp:txBody>
      <dsp:txXfrm>
        <a:off x="7665152" y="2207968"/>
        <a:ext cx="3261093" cy="489164"/>
      </dsp:txXfrm>
    </dsp:sp>
    <dsp:sp modelId="{F923E0EC-018C-423E-832C-28384AF0BBF0}">
      <dsp:nvSpPr>
        <dsp:cNvPr id="0" name=""/>
        <dsp:cNvSpPr/>
      </dsp:nvSpPr>
      <dsp:spPr>
        <a:xfrm>
          <a:off x="7665152" y="2742201"/>
          <a:ext cx="3261093" cy="480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Offers many Courses, Has many Students.</a:t>
          </a:r>
        </a:p>
      </dsp:txBody>
      <dsp:txXfrm>
        <a:off x="7665152" y="2742201"/>
        <a:ext cx="3261093" cy="480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9741E-F812-46E9-93BF-7F028F5D6B65}">
      <dsp:nvSpPr>
        <dsp:cNvPr id="0" name=""/>
        <dsp:cNvSpPr/>
      </dsp:nvSpPr>
      <dsp:spPr>
        <a:xfrm>
          <a:off x="559800" y="7240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C9A8B-351C-4405-9A33-01E08795B890}">
      <dsp:nvSpPr>
        <dsp:cNvPr id="0" name=""/>
        <dsp:cNvSpPr/>
      </dsp:nvSpPr>
      <dsp:spPr>
        <a:xfrm>
          <a:off x="559800" y="176528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Departments Table</a:t>
          </a:r>
        </a:p>
      </dsp:txBody>
      <dsp:txXfrm>
        <a:off x="559800" y="1765287"/>
        <a:ext cx="4320000" cy="648000"/>
      </dsp:txXfrm>
    </dsp:sp>
    <dsp:sp modelId="{126E1326-2297-4ECC-9DCC-EF87A7C36D7E}">
      <dsp:nvSpPr>
        <dsp:cNvPr id="0" name=""/>
        <dsp:cNvSpPr/>
      </dsp:nvSpPr>
      <dsp:spPr>
        <a:xfrm>
          <a:off x="559800" y="2497418"/>
          <a:ext cx="4320000" cy="1781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Columns: ID (NUMBER, PK), Name (VARCHAR)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Constraints: PK (Uniqueness), NOT NULL (Name always provided)</a:t>
          </a:r>
        </a:p>
      </dsp:txBody>
      <dsp:txXfrm>
        <a:off x="559800" y="2497418"/>
        <a:ext cx="4320000" cy="1781512"/>
      </dsp:txXfrm>
    </dsp:sp>
    <dsp:sp modelId="{B1F78D50-F7F8-4139-A849-2925E3498863}">
      <dsp:nvSpPr>
        <dsp:cNvPr id="0" name=""/>
        <dsp:cNvSpPr/>
      </dsp:nvSpPr>
      <dsp:spPr>
        <a:xfrm>
          <a:off x="5635800" y="7240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3BF21-CCFB-4D81-A45E-A2709FDE2ADA}">
      <dsp:nvSpPr>
        <dsp:cNvPr id="0" name=""/>
        <dsp:cNvSpPr/>
      </dsp:nvSpPr>
      <dsp:spPr>
        <a:xfrm>
          <a:off x="5635800" y="176528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Students Table</a:t>
          </a:r>
        </a:p>
      </dsp:txBody>
      <dsp:txXfrm>
        <a:off x="5635800" y="1765287"/>
        <a:ext cx="4320000" cy="648000"/>
      </dsp:txXfrm>
    </dsp:sp>
    <dsp:sp modelId="{D49BEAD4-3B74-4AD8-9CAE-E6B59050C532}">
      <dsp:nvSpPr>
        <dsp:cNvPr id="0" name=""/>
        <dsp:cNvSpPr/>
      </dsp:nvSpPr>
      <dsp:spPr>
        <a:xfrm>
          <a:off x="5635800" y="2497418"/>
          <a:ext cx="4320000" cy="1781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Columns: ID (NUMBER, PK), First Name (VARCHAR), Last Name (VARCHAR), Phone (VARCHAR), Email (VARCHAR), DOB (DATE), Street (VARCHAR), City (VARCHAR), GPA (DECIMAL), Dept_ID (NUMBER, FK), Semester (NUMBER)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Constraints: PK (Uniqueness), FK (Valid Dept_ID)</a:t>
          </a:r>
        </a:p>
      </dsp:txBody>
      <dsp:txXfrm>
        <a:off x="5635800" y="2497418"/>
        <a:ext cx="4320000" cy="17815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6120A-E5DE-44E3-BDE5-4E457A9FCAC9}">
      <dsp:nvSpPr>
        <dsp:cNvPr id="0" name=""/>
        <dsp:cNvSpPr/>
      </dsp:nvSpPr>
      <dsp:spPr>
        <a:xfrm>
          <a:off x="2103120" y="382"/>
          <a:ext cx="8412480" cy="211192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36430" rIns="163225" bIns="53643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Columns: ID (NUMBER, PK), Name (VARCHAR), Description (VARCHAR), Dept_ID (NUMBER, FK), Credits (NUMBER), Semester (NUMBER)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Constraints: PK (Uniqueness), FK (Valid Dept_ID)</a:t>
          </a:r>
        </a:p>
      </dsp:txBody>
      <dsp:txXfrm>
        <a:off x="2103120" y="382"/>
        <a:ext cx="8412480" cy="2111928"/>
      </dsp:txXfrm>
    </dsp:sp>
    <dsp:sp modelId="{6F98461B-C0FB-4BA1-B9D8-9AA9F1301E03}">
      <dsp:nvSpPr>
        <dsp:cNvPr id="0" name=""/>
        <dsp:cNvSpPr/>
      </dsp:nvSpPr>
      <dsp:spPr>
        <a:xfrm>
          <a:off x="0" y="382"/>
          <a:ext cx="2103120" cy="211192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208612" rIns="111290" bIns="20861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Courses Table</a:t>
          </a:r>
        </a:p>
      </dsp:txBody>
      <dsp:txXfrm>
        <a:off x="0" y="382"/>
        <a:ext cx="2103120" cy="2111928"/>
      </dsp:txXfrm>
    </dsp:sp>
    <dsp:sp modelId="{601F8CAF-9CDD-4439-BC46-B6ADF72066B0}">
      <dsp:nvSpPr>
        <dsp:cNvPr id="0" name=""/>
        <dsp:cNvSpPr/>
      </dsp:nvSpPr>
      <dsp:spPr>
        <a:xfrm>
          <a:off x="2103120" y="2239026"/>
          <a:ext cx="8412480" cy="211192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36430" rIns="163225" bIns="53643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Columns: Student_ID (NUMBER, FK), Course_ID (NUMBER, FK), Grade (VARCHAR), Points (NUMBER), Quality_Points (DECIMAL)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Constraints: Composite PK (Student_ID, Course_ID), FK (Valid Student_ID, Course_ID)</a:t>
          </a:r>
        </a:p>
      </dsp:txBody>
      <dsp:txXfrm>
        <a:off x="2103120" y="2239026"/>
        <a:ext cx="8412480" cy="2111928"/>
      </dsp:txXfrm>
    </dsp:sp>
    <dsp:sp modelId="{49A1359D-A08B-4AEC-BB50-B21796D0443B}">
      <dsp:nvSpPr>
        <dsp:cNvPr id="0" name=""/>
        <dsp:cNvSpPr/>
      </dsp:nvSpPr>
      <dsp:spPr>
        <a:xfrm>
          <a:off x="0" y="2239026"/>
          <a:ext cx="2103120" cy="211192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208612" rIns="111290" bIns="20861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Enroll Table</a:t>
          </a:r>
        </a:p>
      </dsp:txBody>
      <dsp:txXfrm>
        <a:off x="0" y="2239026"/>
        <a:ext cx="2103120" cy="21119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D2938-2546-4354-84A8-202D226388C9}">
      <dsp:nvSpPr>
        <dsp:cNvPr id="0" name=""/>
        <dsp:cNvSpPr/>
      </dsp:nvSpPr>
      <dsp:spPr>
        <a:xfrm>
          <a:off x="1854336" y="1124968"/>
          <a:ext cx="3234779" cy="21026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CALCULATE_POINTS_QUALITY TRIGGER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trigger automates the calculation of points and quality points for a student's grade in a course.</a:t>
          </a:r>
        </a:p>
      </dsp:txBody>
      <dsp:txXfrm>
        <a:off x="1956977" y="1227609"/>
        <a:ext cx="3029497" cy="1897324"/>
      </dsp:txXfrm>
    </dsp:sp>
    <dsp:sp modelId="{49403B21-65F1-47DC-9A67-AEC7852CAC14}">
      <dsp:nvSpPr>
        <dsp:cNvPr id="0" name=""/>
        <dsp:cNvSpPr/>
      </dsp:nvSpPr>
      <dsp:spPr>
        <a:xfrm>
          <a:off x="3471726" y="390198"/>
          <a:ext cx="3572147" cy="3572147"/>
        </a:xfrm>
        <a:custGeom>
          <a:avLst/>
          <a:gdLst/>
          <a:ahLst/>
          <a:cxnLst/>
          <a:rect l="0" t="0" r="0" b="0"/>
          <a:pathLst>
            <a:path>
              <a:moveTo>
                <a:pt x="751080" y="330447"/>
              </a:moveTo>
              <a:arcTo wR="1786073" hR="1786073" stAng="14075164" swAng="4249673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96862-1769-4134-AD32-E58C67BB84E4}">
      <dsp:nvSpPr>
        <dsp:cNvPr id="0" name=""/>
        <dsp:cNvSpPr/>
      </dsp:nvSpPr>
      <dsp:spPr>
        <a:xfrm>
          <a:off x="5426484" y="1124968"/>
          <a:ext cx="3234779" cy="21026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UPDATE_GPA_TRIGGER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trigger makes sure that when enrollments change, the students' GPAs get recalculated and updated in the STUDENTS table.</a:t>
          </a:r>
        </a:p>
      </dsp:txBody>
      <dsp:txXfrm>
        <a:off x="5529125" y="1227609"/>
        <a:ext cx="3029497" cy="1897324"/>
      </dsp:txXfrm>
    </dsp:sp>
    <dsp:sp modelId="{6BCC59EB-116D-4BF6-8A58-72D253CEE2AF}">
      <dsp:nvSpPr>
        <dsp:cNvPr id="0" name=""/>
        <dsp:cNvSpPr/>
      </dsp:nvSpPr>
      <dsp:spPr>
        <a:xfrm>
          <a:off x="3471726" y="390198"/>
          <a:ext cx="3572147" cy="3572147"/>
        </a:xfrm>
        <a:custGeom>
          <a:avLst/>
          <a:gdLst/>
          <a:ahLst/>
          <a:cxnLst/>
          <a:rect l="0" t="0" r="0" b="0"/>
          <a:pathLst>
            <a:path>
              <a:moveTo>
                <a:pt x="2821066" y="3241700"/>
              </a:moveTo>
              <a:arcTo wR="1786073" hR="1786073" stAng="3275164" swAng="4249673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AD66A-5AB4-4134-BFF2-CDB29F0C4F6D}">
      <dsp:nvSpPr>
        <dsp:cNvPr id="0" name=""/>
        <dsp:cNvSpPr/>
      </dsp:nvSpPr>
      <dsp:spPr>
        <a:xfrm>
          <a:off x="7056" y="990470"/>
          <a:ext cx="1067554" cy="1067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E366B-DC3C-42AC-8A22-09666427C71C}">
      <dsp:nvSpPr>
        <dsp:cNvPr id="0" name=""/>
        <dsp:cNvSpPr/>
      </dsp:nvSpPr>
      <dsp:spPr>
        <a:xfrm>
          <a:off x="7056" y="2159217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ON_COURSE_DELETE TRIGGER</a:t>
          </a:r>
        </a:p>
      </dsp:txBody>
      <dsp:txXfrm>
        <a:off x="7056" y="2159217"/>
        <a:ext cx="3050156" cy="457523"/>
      </dsp:txXfrm>
    </dsp:sp>
    <dsp:sp modelId="{C947BFBD-BB80-42A9-9E96-24F7C5E2CFD0}">
      <dsp:nvSpPr>
        <dsp:cNvPr id="0" name=""/>
        <dsp:cNvSpPr/>
      </dsp:nvSpPr>
      <dsp:spPr>
        <a:xfrm>
          <a:off x="7056" y="2663807"/>
          <a:ext cx="3050156" cy="679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trigger makes sure that deleting a course also removes all its enrollments in the ENROLL table.</a:t>
          </a:r>
        </a:p>
      </dsp:txBody>
      <dsp:txXfrm>
        <a:off x="7056" y="2663807"/>
        <a:ext cx="3050156" cy="679978"/>
      </dsp:txXfrm>
    </dsp:sp>
    <dsp:sp modelId="{E1958371-E8D2-4D38-9FF0-0A308AB6425B}">
      <dsp:nvSpPr>
        <dsp:cNvPr id="0" name=""/>
        <dsp:cNvSpPr/>
      </dsp:nvSpPr>
      <dsp:spPr>
        <a:xfrm>
          <a:off x="3590989" y="990470"/>
          <a:ext cx="1067554" cy="1067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694FB-77D6-4158-9942-34B25DD179A3}">
      <dsp:nvSpPr>
        <dsp:cNvPr id="0" name=""/>
        <dsp:cNvSpPr/>
      </dsp:nvSpPr>
      <dsp:spPr>
        <a:xfrm>
          <a:off x="3590989" y="2159217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ON_DEPARTMENT_DELETE TRIGGER</a:t>
          </a:r>
        </a:p>
      </dsp:txBody>
      <dsp:txXfrm>
        <a:off x="3590989" y="2159217"/>
        <a:ext cx="3050156" cy="457523"/>
      </dsp:txXfrm>
    </dsp:sp>
    <dsp:sp modelId="{169E87A3-BAF4-44F5-AA30-434125E4FB3E}">
      <dsp:nvSpPr>
        <dsp:cNvPr id="0" name=""/>
        <dsp:cNvSpPr/>
      </dsp:nvSpPr>
      <dsp:spPr>
        <a:xfrm>
          <a:off x="3590989" y="2663807"/>
          <a:ext cx="3050156" cy="679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trigger ensures that deleting a department automatically removes all linked courses and students from the COURSES and STUDENTS tables.</a:t>
          </a:r>
        </a:p>
      </dsp:txBody>
      <dsp:txXfrm>
        <a:off x="3590989" y="2663807"/>
        <a:ext cx="3050156" cy="679978"/>
      </dsp:txXfrm>
    </dsp:sp>
    <dsp:sp modelId="{B474C41D-C4C2-4A30-8E5B-419E07DA999D}">
      <dsp:nvSpPr>
        <dsp:cNvPr id="0" name=""/>
        <dsp:cNvSpPr/>
      </dsp:nvSpPr>
      <dsp:spPr>
        <a:xfrm>
          <a:off x="7174923" y="990470"/>
          <a:ext cx="1067554" cy="1067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A3E76B-D993-4C83-BFBD-179E1E0BC59C}">
      <dsp:nvSpPr>
        <dsp:cNvPr id="0" name=""/>
        <dsp:cNvSpPr/>
      </dsp:nvSpPr>
      <dsp:spPr>
        <a:xfrm>
          <a:off x="7174923" y="2159217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ON_STUDENT_DELETE TRIGGER</a:t>
          </a:r>
        </a:p>
      </dsp:txBody>
      <dsp:txXfrm>
        <a:off x="7174923" y="2159217"/>
        <a:ext cx="3050156" cy="457523"/>
      </dsp:txXfrm>
    </dsp:sp>
    <dsp:sp modelId="{5FD20A02-42D0-4DBA-807F-CE4A2B9E0ACA}">
      <dsp:nvSpPr>
        <dsp:cNvPr id="0" name=""/>
        <dsp:cNvSpPr/>
      </dsp:nvSpPr>
      <dsp:spPr>
        <a:xfrm>
          <a:off x="7174923" y="2663807"/>
          <a:ext cx="3050156" cy="679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trigger makes sure that deleting a student also removes all their enrollments in the ENROLL table automatically.</a:t>
          </a:r>
        </a:p>
      </dsp:txBody>
      <dsp:txXfrm>
        <a:off x="7174923" y="2663807"/>
        <a:ext cx="3050156" cy="6799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E4AB3-EDF9-4A1F-9B30-01EB1F8710F5}">
      <dsp:nvSpPr>
        <dsp:cNvPr id="0" name=""/>
        <dsp:cNvSpPr/>
      </dsp:nvSpPr>
      <dsp:spPr>
        <a:xfrm>
          <a:off x="1020487" y="631321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29165-1262-4E38-A5E1-635F3F587C62}">
      <dsp:nvSpPr>
        <dsp:cNvPr id="0" name=""/>
        <dsp:cNvSpPr/>
      </dsp:nvSpPr>
      <dsp:spPr>
        <a:xfrm>
          <a:off x="393" y="186269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Database Backup.</a:t>
          </a:r>
        </a:p>
      </dsp:txBody>
      <dsp:txXfrm>
        <a:off x="393" y="1862697"/>
        <a:ext cx="3138750" cy="470812"/>
      </dsp:txXfrm>
    </dsp:sp>
    <dsp:sp modelId="{F634904C-940C-47CA-A7A5-53165E233A3E}">
      <dsp:nvSpPr>
        <dsp:cNvPr id="0" name=""/>
        <dsp:cNvSpPr/>
      </dsp:nvSpPr>
      <dsp:spPr>
        <a:xfrm>
          <a:off x="393" y="2395283"/>
          <a:ext cx="3138750" cy="1324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Prepare the database, make folders, save a time-stamped backup using a command, and note if it worked in a log file.</a:t>
          </a:r>
        </a:p>
      </dsp:txBody>
      <dsp:txXfrm>
        <a:off x="393" y="2395283"/>
        <a:ext cx="3138750" cy="1324732"/>
      </dsp:txXfrm>
    </dsp:sp>
    <dsp:sp modelId="{DA5AEF88-0999-46BC-AB80-3F6DD3E19CDF}">
      <dsp:nvSpPr>
        <dsp:cNvPr id="0" name=""/>
        <dsp:cNvSpPr/>
      </dsp:nvSpPr>
      <dsp:spPr>
        <a:xfrm>
          <a:off x="4708518" y="631321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FEF23-E775-4864-A742-981023DB3307}">
      <dsp:nvSpPr>
        <dsp:cNvPr id="0" name=""/>
        <dsp:cNvSpPr/>
      </dsp:nvSpPr>
      <dsp:spPr>
        <a:xfrm>
          <a:off x="3688425" y="186269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Disk Space Monitoring.</a:t>
          </a:r>
        </a:p>
      </dsp:txBody>
      <dsp:txXfrm>
        <a:off x="3688425" y="1862697"/>
        <a:ext cx="3138750" cy="470812"/>
      </dsp:txXfrm>
    </dsp:sp>
    <dsp:sp modelId="{17DF20B0-B3EB-41F2-8A95-D59DDF64BB2B}">
      <dsp:nvSpPr>
        <dsp:cNvPr id="0" name=""/>
        <dsp:cNvSpPr/>
      </dsp:nvSpPr>
      <dsp:spPr>
        <a:xfrm>
          <a:off x="3688425" y="2395283"/>
          <a:ext cx="3138750" cy="1324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Set a disk usage limit, check disk usage with df -h, compare it to the limit, show a warning if it's too high, and log the status with a timestamp.</a:t>
          </a:r>
        </a:p>
      </dsp:txBody>
      <dsp:txXfrm>
        <a:off x="3688425" y="2395283"/>
        <a:ext cx="3138750" cy="1324732"/>
      </dsp:txXfrm>
    </dsp:sp>
    <dsp:sp modelId="{4987C878-B35B-4123-B428-594399A54645}">
      <dsp:nvSpPr>
        <dsp:cNvPr id="0" name=""/>
        <dsp:cNvSpPr/>
      </dsp:nvSpPr>
      <dsp:spPr>
        <a:xfrm>
          <a:off x="8396550" y="631321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B5A52-BCD4-4D20-9015-262D67E23250}">
      <dsp:nvSpPr>
        <dsp:cNvPr id="0" name=""/>
        <dsp:cNvSpPr/>
      </dsp:nvSpPr>
      <dsp:spPr>
        <a:xfrm>
          <a:off x="7376456" y="186269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Task scheduling.</a:t>
          </a:r>
        </a:p>
      </dsp:txBody>
      <dsp:txXfrm>
        <a:off x="7376456" y="1862697"/>
        <a:ext cx="3138750" cy="470812"/>
      </dsp:txXfrm>
    </dsp:sp>
    <dsp:sp modelId="{060CFDE5-FA77-4918-8E74-30204E178127}">
      <dsp:nvSpPr>
        <dsp:cNvPr id="0" name=""/>
        <dsp:cNvSpPr/>
      </dsp:nvSpPr>
      <dsp:spPr>
        <a:xfrm>
          <a:off x="7376456" y="2395283"/>
          <a:ext cx="3138750" cy="1324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Using task scheduler in windows.</a:t>
          </a:r>
        </a:p>
      </dsp:txBody>
      <dsp:txXfrm>
        <a:off x="7376456" y="2395283"/>
        <a:ext cx="3138750" cy="1324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FB21-1F26-4E59-3EA0-28A59480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15EFE-883D-251B-16EA-A6CF8B08A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CC62C-30E0-68D0-543C-4525DB89E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F3ABF-43AF-0A88-023F-A5545E13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F54DC-3A2D-5401-1255-DB1DA964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9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CC08-6B6E-226B-8FB5-9A7BCD26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20B86-3EE3-2E03-FB00-6B14F5ED5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D747E-D248-3974-077D-3B869E2A8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9E5DB-DEC4-BD54-262E-37D9C10E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717D3-6229-E66E-3281-93B430DDB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4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4AACA-92D2-3583-910A-1F415B043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03545-BCF8-997E-9A82-F3880883C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987F7-16E6-98EB-39C4-D5282A21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3AF98-63A7-26C6-8635-401A8A07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B0A6E-C28A-29B6-7F55-695E63F1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0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E0B2-C3B5-2D27-C949-95DB0E4C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ACF81-275A-8430-70B7-0C43519BD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EAB17-5858-C0BF-77D1-19AC1003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569AC-BE63-0BA3-1BB1-83E550ABF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89AC5-7EFA-FB0C-4092-6A7018CF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0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4564-5103-27D7-21FB-D889B26B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6BB5E-91E8-B368-18EF-F1BAC9F8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D8931-7A13-CC6C-7C53-0F8D10D46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F0BE7-9803-390D-4114-D9A3CF86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7F9A2-9721-928F-D623-F8083530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69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5E43-C6A0-A512-9F52-119ABA89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E5F2-5023-D14B-B550-28E5E812E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88430-55A7-F537-3F2B-BC1E2ED72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3E06B-AFF9-85BE-DBDB-1D2AF204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E69EB-4E2B-0766-2472-B44EEDF69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59419-2176-0DE8-7E94-EA3D8D24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9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C8B3-3156-8F69-CB4E-FB894BE4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AB16C-3395-0244-125E-CB98D2D4A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868F5-5779-5289-FB71-D45109F5D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DDAA2F-DFF7-CD7D-FC2E-1C467C3A5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DD9EDE-0311-2B84-031F-757DB9342B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B4F6D-51AF-759C-7858-E01620EB3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FFA69-E1EC-7D29-87C2-FA9C7F20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8DBCCC-6B7E-2F7C-DAF2-CE7EE935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94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2F17-0112-2383-7245-9772477C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8FF49-41D2-B539-9797-187C9BBE5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688E9-935D-45AE-C1D1-75A6D641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98CCB-86CE-6BB4-3755-BC54ED4C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7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BFCCB4-0684-6000-16CE-C51046241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69DEA-A617-8916-F86A-E59B1342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29A21-0B93-F434-1B54-ADCFB47E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7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0480-445E-3B9A-7BBB-572F271D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393EA-B260-CEBA-D60F-0FF36A4EE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F076D-D50B-35DE-A2BC-5CE0E2A58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61EC8-A129-BCD1-D8C3-B118A91D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8523E-672D-54F3-6E62-97464E43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3AC49-C521-7E59-A1CE-76BEF31E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F86C-608C-B98E-FF3D-87EDA3AEC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E1A2E-AB6D-D0FB-C7E5-196113A29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246B7-0D91-FDAE-3574-351F1232D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74824-BC78-A307-E803-92BAAF18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A5DB1-2369-D29A-D40B-0AB96FB43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E30DC-C257-8953-C849-D1CAC5D3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7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29CA0-2A04-B4DD-C194-860E93B95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34483-BBB6-2ACF-30C0-D5219AFE5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FF211-0A5C-3184-497B-AA5FF9732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082D4-4812-4480-9D10-6401DA77BEC9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5EB4-8A1D-493D-02D1-2A203F44B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28333-52ED-261B-9BA7-32AC421A4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244CC-D600-4CA7-945E-A01FAA2C3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51137-3CBE-61BD-AA09-E6E5A3408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US" sz="4600"/>
              <a:t>Student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E802C-0087-D8F1-21E6-282925575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Hassan Hosny</a:t>
            </a:r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building with books on it&#10;&#10;Description automatically generated">
            <a:extLst>
              <a:ext uri="{FF2B5EF4-FFF2-40B4-BE49-F238E27FC236}">
                <a16:creationId xmlns:a16="http://schemas.microsoft.com/office/drawing/2014/main" id="{4D031343-ABFC-68A4-5A80-2750CBF5D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709803"/>
            <a:ext cx="7214616" cy="5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9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AEE37-0F80-8E9C-B8EA-28925C80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Java 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8D3C3-593A-9616-55A5-1E05CE95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 page</a:t>
            </a: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5C5B2-B362-0E6E-D847-8BEF544F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09" y="640080"/>
            <a:ext cx="713878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3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28024-9068-605C-675C-7E5D06CAD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Cont.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B6124D-50D2-3669-4D19-95447C832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Students and Departments_Courses page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1A88B5-A2C1-B30C-619C-73FD7761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645466"/>
            <a:ext cx="5468112" cy="3526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CA16AE-0ADA-D3AA-BB9F-70669D31D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45466"/>
            <a:ext cx="5468112" cy="352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44D33-4980-42A7-CE7A-2DDFD2B54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Cont.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2BCCB-3FB3-21FF-EDC4-D6BF03C9C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Enrollment and Report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2E14A-1B15-6C34-8F48-83E29DC2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645466"/>
            <a:ext cx="5468112" cy="3526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ED5BB8-05AE-A52E-DA72-B2EE16B92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45466"/>
            <a:ext cx="5468112" cy="352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8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C8B8486-A807-ECCA-2091-AE1ADDD77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4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00B43-7210-2A86-516E-3F7E7A6C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E6ED0D-F1C8-5F97-2841-C974503F9A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07573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525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75A99-0FFB-C4FE-676C-58685DA44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Database Design</a:t>
            </a: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AC5B3-7B01-A472-5C92-1A1698780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ERD: Entity-Relationship Diagram showcasing the relationships between tables.</a:t>
            </a:r>
          </a:p>
          <a:p>
            <a:r>
              <a:rPr lang="en-US" sz="2200"/>
              <a:t>Database schema: Mapping of tables and their attributes.</a:t>
            </a:r>
          </a:p>
        </p:txBody>
      </p:sp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61C8E419-9D00-D44F-950C-65077247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11180"/>
            <a:ext cx="6903720" cy="443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4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1225C-3679-E0AA-32CD-A6522C38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Relationships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465DBE-A721-A750-653F-7498581661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59566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057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CA10D-5A4A-BAC2-D45D-9D827E57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en-US" sz="4800"/>
              <a:t>Mapping &amp; tables &amp; SQL implementation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0BD8D7-3963-6803-FDC8-ED8E143A0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49731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17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7E154-6941-8D3C-4FE3-FCFE77FE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Cont.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0D9CEC-0028-3A05-F4BE-F20953CC4D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880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2426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61072-4C25-7E34-D21A-A66FD542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PLSQL Implementation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AEC78C5-149D-71CC-11D9-5F1D1E80A4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32514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181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BD891-E075-5AA2-0D12-26007AEB1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/>
              <a:t>Cont.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0D0C071-6291-3B7E-7978-BE9C6D9B4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849879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228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A4A0-B886-DE51-1FB3-A1C7FC04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Scripts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654D5B-FE04-13B6-4A53-108356BA33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460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A44E7E2BB59045B9C7661672B12305" ma:contentTypeVersion="14" ma:contentTypeDescription="Create a new document." ma:contentTypeScope="" ma:versionID="96c43fc9e42c85efcd9115d838290ffd">
  <xsd:schema xmlns:xsd="http://www.w3.org/2001/XMLSchema" xmlns:xs="http://www.w3.org/2001/XMLSchema" xmlns:p="http://schemas.microsoft.com/office/2006/metadata/properties" xmlns:ns3="9f417591-9ab7-4893-abe7-520bbfa82906" targetNamespace="http://schemas.microsoft.com/office/2006/metadata/properties" ma:root="true" ma:fieldsID="76625c4be73be6f64eebf4bb6c336957" ns3:_="">
    <xsd:import namespace="9f417591-9ab7-4893-abe7-520bbfa829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417591-9ab7-4893-abe7-520bbfa829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1704F9-5217-4E06-AAB7-817585BA8945}">
  <ds:schemaRefs>
    <ds:schemaRef ds:uri="http://schemas.microsoft.com/office/2006/documentManagement/types"/>
    <ds:schemaRef ds:uri="http://purl.org/dc/terms/"/>
    <ds:schemaRef ds:uri="9f417591-9ab7-4893-abe7-520bbfa82906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769BBB-ABAD-4A4C-A521-A4B297E9B9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5E5933-810F-40DE-9827-4F433285D1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417591-9ab7-4893-abe7-520bbfa829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529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Student Management System</vt:lpstr>
      <vt:lpstr>Introduction</vt:lpstr>
      <vt:lpstr>Database Design</vt:lpstr>
      <vt:lpstr>Relationships</vt:lpstr>
      <vt:lpstr>Mapping &amp; tables &amp; SQL implementation</vt:lpstr>
      <vt:lpstr>Cont.</vt:lpstr>
      <vt:lpstr>PLSQL Implementation</vt:lpstr>
      <vt:lpstr>Cont.</vt:lpstr>
      <vt:lpstr>Automation Scripts</vt:lpstr>
      <vt:lpstr>Java Application Development</vt:lpstr>
      <vt:lpstr>Cont.</vt:lpstr>
      <vt:lpstr>Cont.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Management System</dc:title>
  <dc:creator>Hassan Hosny Hassan Ali</dc:creator>
  <cp:lastModifiedBy>Hassan Hosny Hassan Ali</cp:lastModifiedBy>
  <cp:revision>3</cp:revision>
  <dcterms:created xsi:type="dcterms:W3CDTF">2024-02-11T18:53:12Z</dcterms:created>
  <dcterms:modified xsi:type="dcterms:W3CDTF">2024-02-11T21:10:43Z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0x010100BDA44E7E2BB59045B9C7661672B12305</vt:lpwstr>
  </property>
</Properties>
</file>